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768" r:id="rId5"/>
  </p:sldMasterIdLst>
  <p:sldIdLst>
    <p:sldId id="256" r:id="rId6"/>
    <p:sldId id="257" r:id="rId7"/>
    <p:sldId id="260" r:id="rId8"/>
    <p:sldId id="258" r:id="rId9"/>
    <p:sldId id="261" r:id="rId10"/>
    <p:sldId id="259" r:id="rId11"/>
  </p:sldIdLst>
  <p:sldSz cx="9144000" cy="6858000"/>
  <p:notesSz cx="6858000" cy="9144000"/>
  <p:defaultText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9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penClr>
      <a:srgbClr val="0000FF"/>
    </p:penClr>
  </p:showPr>
  <p:extLst>
    <p:ext uri="smNativeData">
      <pr:smAppRevision xmlns:pr="smNativeData" dt="1556185891" val="944" revOS="4"/>
      <pr:smFileRevision xmlns:pr="smNativeData" dt="1556185891" val="0"/>
      <pr:guideOptions xmlns:pr="smNativeData" dt="1556185891"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snapToGrid="0">
      <p:cViewPr varScale="1">
        <p:scale>
          <a:sx n="99" d="100"/>
          <a:sy n="99" d="100"/>
        </p:scale>
        <p:origin x="1131" y="213"/>
      </p:cViewPr>
      <p:guideLst x="0" y="0">
        <p:guide orient="horz" pos="2160"/>
        <p:guide pos="2880"/>
      </p:guideLst>
    </p:cSldViewPr>
  </p:slideViewPr>
  <p:outlineViewPr>
    <p:cViewPr>
      <p:scale>
        <a:sx n="33" d="100"/>
        <a:sy n="33" d="100"/>
      </p:scale>
      <p:origin x="0" y="0"/>
    </p:cViewPr>
  </p:outlineViewPr>
  <p:sorterViewPr>
    <p:cViewPr>
      <p:scale>
        <a:sx n="26" d="100"/>
        <a:sy n="26" d="100"/>
      </p:scale>
      <p:origin x="0" y="0"/>
    </p:cViewPr>
  </p:sorterViewPr>
  <p:notesViewPr>
    <p:cSldViewPr snapToGrid="0">
      <p:cViewPr>
        <p:scale>
          <a:sx n="99" d="100"/>
          <a:sy n="99" d="100"/>
        </p:scale>
        <p:origin x="1131" y="213"/>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HALAADQLwAAaBMAABAAAAAmAAAACAAAAAEAAAAAAAAA"/>
              </a:ext>
            </a:extLst>
          </p:cNvSpPr>
          <p:nvPr>
            <p:ph type="ctrTitle"/>
          </p:nvPr>
        </p:nvSpPr>
        <p:spPr>
          <a:xfrm>
            <a:off x="1371600" y="1859280"/>
            <a:ext cx="6400800" cy="1295400"/>
          </a:xfrm>
        </p:spPr>
        <p:txBody>
          <a:bodyPr/>
          <a:lstStyle/>
          <a:p>
            <a:pPr>
              <a:defRPr lang="en-us" cap="all"/>
            </a:pPr>
            <a:r>
              <a:t>Click to edit Master title style</a:t>
            </a:r>
          </a:p>
        </p:txBody>
      </p:sp>
      <p:pic>
        <p:nvPicPr>
          <p:cNvPr id="3" name="Picture 7"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PL///9kAAAAZAAAAAAAAAAjAAAABAAAAGQAAAAXAAAAFAAAAAAAAAAAAAAA/38AAP9/AAAAAAAACQAAAAQAAAAAAAAADAAAABAAAAAAAAAAAAAAAAAAAAAAAAAAHgAAAGgAAAAAAAAAAAAAAAAAAAAAAAAAAAAAABAnAAAQJwAAAAAAAAAAAAAAAAAAAAAAAAAAAAAAAAAAAAAAAAAAAAAUAAAAAAAAAMDA/wAAAAAAZAAAADIAAAAAAAAAAAAAAGQAAACVlZIACgAAACIAAAAYAAAAAAAAAAAAAAAAAAAAAAAAAAAAAAAAAAAAJAAAACQAAAAAAAAABwAAAAAAAAAAAAAAAAAAAAAAAAAAAAAAAAAAAH9/fwAlAAAAWAAAAAAAAAAAAAAAAAAAAAAAAAAAAAAAAAAAAAAAAAAAAAAAAAAAAAAAAAAAAAAAPwAAAAAAAACghgEAAAAAAAAAAAAAAAAADAAAAAEAAAAAAAAAAAAAAAAAAAAfAAAAVAAAAJ6OXAX///8BAAAAAAAAAAAAAAAAAAAAAAAAAAAAAAAAAAAAAAAAAAAAAAACf39/ANDMuQPMzMwAwMD/AJWVkgAAAAAAAAAAAAAAAAD///8AAAAAACEAAAAYAAAAFAAAAAAAAAA7EQAAQDgAAPgWAAAQAAAAJgAAAAgAAAD//////////w=="/>
              </a:ext>
            </a:extLst>
          </p:cNvPicPr>
          <p:nvPr/>
        </p:nvPicPr>
        <p:blipFill>
          <a:blip r:embed="rId2">
            <a:duotone>
              <a:prstClr val="black"/>
              <a:srgbClr val="959592">
                <a:tint val="40000"/>
                <a:satMod val="400000"/>
              </a:srgbClr>
            </a:duotone>
            <a:lum bright="-14000"/>
          </a:blip>
          <a:stretch>
            <a:fillRect/>
          </a:stretch>
        </p:blipFill>
        <p:spPr>
          <a:xfrm>
            <a:off x="0" y="2800985"/>
            <a:ext cx="9144000" cy="932815"/>
          </a:xfrm>
          <a:prstGeom prst="rect">
            <a:avLst/>
          </a:prstGeom>
          <a:noFill/>
          <a:ln>
            <a:noFill/>
          </a:ln>
          <a:effectLst/>
        </p:spPr>
      </p:pic>
      <p:sp>
        <p:nvSpPr>
          <p:cNvPr id="4" name="Subtitle 2"/>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BgVAADQLwAAyBkAABAAAAAmAAAACAAAAAGgAAAAAAAA"/>
              </a:ext>
            </a:extLst>
          </p:cNvSpPr>
          <p:nvPr>
            <p:ph type="subTitle" idx="1"/>
          </p:nvPr>
        </p:nvSpPr>
        <p:spPr>
          <a:xfrm>
            <a:off x="1371600" y="3429000"/>
            <a:ext cx="6400800" cy="762000"/>
          </a:xfrm>
        </p:spPr>
        <p:txBody>
          <a:bodyPr vert="horz" wrap="square" lIns="91440" tIns="45720" rIns="91440" bIns="45720" numCol="1" anchor="t">
            <a:prstTxWarp prst="textNoShape">
              <a:avLst/>
            </a:prstTxWarp>
          </a:bodyPr>
          <a:lstStyle>
            <a:lvl1pPr marL="0" indent="0" algn="ctr">
              <a:buNone/>
              <a:defRPr lang="en-us" sz="2000" i="1" baseline="0">
                <a:solidFill>
                  <a:srgbClr val="595959"/>
                </a:solidFill>
              </a:defRPr>
            </a:lvl1pPr>
            <a:lvl2pPr marL="457200" indent="0" algn="ctr">
              <a:buNone/>
              <a:defRPr lang="en-us">
                <a:solidFill>
                  <a:srgbClr val="8C8C8C"/>
                </a:solidFill>
              </a:defRPr>
            </a:lvl2pPr>
            <a:lvl3pPr marL="914400" indent="0" algn="ctr">
              <a:buNone/>
              <a:defRPr lang="en-us">
                <a:solidFill>
                  <a:srgbClr val="8C8C8C"/>
                </a:solidFill>
              </a:defRPr>
            </a:lvl3pPr>
            <a:lvl4pPr marL="1371600" indent="0" algn="ctr">
              <a:buNone/>
              <a:defRPr lang="en-us">
                <a:solidFill>
                  <a:srgbClr val="8C8C8C"/>
                </a:solidFill>
              </a:defRPr>
            </a:lvl4pPr>
            <a:lvl5pPr marL="1828800" indent="0" algn="ctr">
              <a:buNone/>
              <a:defRPr lang="en-us">
                <a:solidFill>
                  <a:srgbClr val="8C8C8C"/>
                </a:solidFill>
              </a:defRPr>
            </a:lvl5pPr>
            <a:lvl6pPr marL="2286000" indent="0" algn="ctr">
              <a:buNone/>
              <a:defRPr lang="en-us">
                <a:solidFill>
                  <a:srgbClr val="8C8C8C"/>
                </a:solidFill>
              </a:defRPr>
            </a:lvl6pPr>
            <a:lvl7pPr marL="2743200" indent="0" algn="ctr">
              <a:buNone/>
              <a:defRPr lang="en-us">
                <a:solidFill>
                  <a:srgbClr val="8C8C8C"/>
                </a:solidFill>
              </a:defRPr>
            </a:lvl7pPr>
            <a:lvl8pPr marL="3200400" indent="0" algn="ctr">
              <a:buNone/>
              <a:defRPr lang="en-us">
                <a:solidFill>
                  <a:srgbClr val="8C8C8C"/>
                </a:solidFill>
              </a:defRPr>
            </a:lvl8pPr>
            <a:lvl9pPr marL="3657600" indent="0" algn="ctr">
              <a:buNone/>
              <a:defRPr lang="en-us">
                <a:solidFill>
                  <a:srgbClr val="8C8C8C"/>
                </a:solidFill>
              </a:defRPr>
            </a:lvl9pPr>
          </a:lstStyle>
          <a:p>
            <a:pPr>
              <a:defRPr lang="en-us"/>
            </a:pPr>
            <a:r>
              <a:t>Click to edit Master subtitle style</a:t>
            </a:r>
          </a:p>
        </p:txBody>
      </p:sp>
      <p:sp>
        <p:nvSpPr>
          <p:cNvPr id="5" name="Date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91C8-86D2-3667-9CDB-7032DF956A25}" type="datetime1">
              <a:t>4/24/2019</a:t>
            </a:fld>
          </a:p>
        </p:txBody>
      </p:sp>
      <p:sp>
        <p:nvSpPr>
          <p:cNvPr id="6" name="Foot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7" name="Slide Numb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99E8-A6D2-366F-9CDB-503AD7956A05}" type="slidenum">
              <a:t>‹#›</a:t>
            </a:fld>
          </a:p>
        </p:txBody>
      </p:sp>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FJBG4c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PgHAADQLwAAMAwAABAAAAAmAAAACAAAAAAAAAAAAAAA"/>
              </a:ext>
            </a:extLst>
          </p:cNvSpPr>
          <p:nvPr>
            <p:ph type="title"/>
          </p:nvPr>
        </p:nvSpPr>
        <p:spPr/>
        <p:txBody>
          <a:bodyPr/>
          <a:lstStyle/>
          <a:p>
            <a:pPr>
              <a:defRPr lang="en-us" cap="all"/>
            </a:pPr>
            <a:r>
              <a:t>Click to edit Master title style</a:t>
            </a:r>
          </a:p>
        </p:txBody>
      </p:sp>
      <p:sp>
        <p:nvSpPr>
          <p:cNvPr id="3" name="Vertical Text Placeholder 2"/>
          <p:cNvSpPr>
            <a:spLocks noGrp="1" noChangeArrowheads="1"/>
            <a:extLst>
              <a:ext uri="smNativeData">
                <pr:smNativeData xmlns:pr="smNativeData" val="SMDATA_16_I4PBXBMAAAAlAAAAZAAAAA0AAAAAkAAAAEgAAACQAAAASAAAAAAAAAAAAAAAAQ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KgMAADQLwAAwCEAABAAAAAmAAAACAAAAAIAAAAAAAAA"/>
              </a:ext>
            </a:extLst>
          </p:cNvSpPr>
          <p:nvPr>
            <p:ph idx="1"/>
          </p:nvPr>
        </p:nvSpPr>
        <p:spPr/>
        <p:txBody>
          <a:bodyPr vert="vert"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9290-DED2-3664-9CDB-2831DC956A7D}" type="datetime1">
              <a:t>4/24/2019</a:t>
            </a:fld>
          </a:p>
        </p:txBody>
      </p:sp>
      <p:sp>
        <p:nvSpPr>
          <p:cNvPr id="5" name="Foot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D2CC-82D2-3624-9CDB-74719C956A21}" type="slidenum">
              <a:t>‹#›</a:t>
            </a:fld>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pr="smNativeData" val="SMDATA_16_I4PBXBMAAAAlAAAAZAAAAA0AAAAAkAAAAEgAAACQAAAASAAAAAAAAAACAAAAAQ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CgAAHAHAADAMAAAACIAABAAAAAmAAAACAAAAAMAAAAAAAAA"/>
              </a:ext>
            </a:extLst>
          </p:cNvSpPr>
          <p:nvPr>
            <p:ph type="title"/>
          </p:nvPr>
        </p:nvSpPr>
        <p:spPr>
          <a:xfrm>
            <a:off x="6629400" y="1209040"/>
            <a:ext cx="1295400" cy="4318000"/>
          </a:xfrm>
        </p:spPr>
        <p:txBody>
          <a:bodyPr vert="vert" wrap="square" lIns="91440" tIns="45720" rIns="91440" bIns="45720" numCol="1" anchor="b">
            <a:prstTxWarp prst="textNoShape">
              <a:avLst/>
            </a:prstTxWarp>
          </a:bodyPr>
          <a:lstStyle/>
          <a:p>
            <a:pPr>
              <a:defRPr lang="en-us" cap="all"/>
            </a:pPr>
            <a:r>
              <a:t>Click to edit Master title style</a:t>
            </a:r>
          </a:p>
        </p:txBody>
      </p:sp>
      <p:sp>
        <p:nvSpPr>
          <p:cNvPr id="3" name="Vertical Text Placeholder 2"/>
          <p:cNvSpPr>
            <a:spLocks noGrp="1" noChangeArrowheads="1"/>
            <a:extLst>
              <a:ext uri="smNativeData">
                <pr:smNativeData xmlns:pr="smNativeData" val="SMDATA_16_I4PBXBMAAAAlAAAAZAAAAA0AAAAAkAAAAEgAAACQAAAASAAAAAAAAAAAAAAAAQ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cAAIAHAADYJwAAwCEAABAAAAAmAAAACAAAAAMAAAAAAAAA"/>
              </a:ext>
            </a:extLst>
          </p:cNvSpPr>
          <p:nvPr>
            <p:ph idx="1"/>
          </p:nvPr>
        </p:nvSpPr>
        <p:spPr>
          <a:xfrm>
            <a:off x="1295400" y="1219200"/>
            <a:ext cx="5181600" cy="4267200"/>
          </a:xfrm>
        </p:spPr>
        <p:txBody>
          <a:bodyPr vert="vert"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DB13-5DD2-362D-9CDB-AB7895956AFE}" type="datetime1">
              <a:t>4/24/2019</a:t>
            </a:fld>
          </a:p>
        </p:txBody>
      </p:sp>
      <p:sp>
        <p:nvSpPr>
          <p:cNvPr id="5" name="Foot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88BA-F4D2-367E-9CDB-022BC6956A57}" type="slidenum">
              <a:t>‹#›</a:t>
            </a:fld>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PgHAADQLwAAMAwAABAAAAAmAAAACAAAAAAAAAAAAAAA"/>
              </a:ext>
            </a:extLst>
          </p:cNvSpPr>
          <p:nvPr>
            <p:ph type="title"/>
          </p:nvPr>
        </p:nvSpPr>
        <p:spPr/>
        <p:txBody>
          <a:bodyPr/>
          <a:lstStyle/>
          <a:p>
            <a:pPr>
              <a:defRPr lang="en-us" cap="all"/>
            </a:pPr>
            <a:r>
              <a:t>Click to edit Master title style</a:t>
            </a:r>
          </a:p>
        </p:txBody>
      </p:sp>
      <p:sp>
        <p:nvSpPr>
          <p:cNvPr id="3" name="Content Placeholder 2"/>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AAPAADQLwAAwCEAABAAAAAmAAAACAAAAAEAAAAAAAAA"/>
              </a:ext>
            </a:extLst>
          </p:cNvSpPr>
          <p:nvPr>
            <p:ph idx="1"/>
          </p:nvPr>
        </p:nvSpPr>
        <p:spPr>
          <a:xfrm>
            <a:off x="1371600" y="2438400"/>
            <a:ext cx="6400800" cy="304800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C880-CED2-363E-9CDB-386B86956A6D}" type="datetime1">
              <a:t>4/24/2019</a:t>
            </a:fld>
          </a:p>
        </p:txBody>
      </p:sp>
      <p:sp>
        <p:nvSpPr>
          <p:cNvPr id="5" name="Foot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DEBaw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6" name="Slide Numb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8982-CCD2-367F-9CDB-3A2AC7956A6F}" type="slidenum">
              <a:t>‹#›</a:t>
            </a:fld>
          </a:p>
        </p:txBody>
      </p:sp>
      <p:pic>
        <p:nvPicPr>
          <p:cNvPr id="7" name="Picture 8"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PL///9kAAAAZAAAAAAAAAAjAAAABAAAAGQAAAAXAAAAFAAAAAAAAAAAAAAA/38AAP9/AAAAAAAACQAAAAQAAAAAAAAADAAAABAAAAAAAAAAAAAAAAAAAAAAAAAAHgAAAGgAAAAAAAAAAAAAAAAAAAAAAAAAAAAAABAnAAAQJwAAAAAAAAAAAAAAAAAAAAAAAAAAAAAAAAAAAAAAAAAAAAAUAAAAAAAAAMDA/wAAAAAAZAAAADIAAAAAAAAAAAAAAGQAAACVlZIACgAAACIAAAAYAAAAAAAAAAAAAAAAAAAAAAAAAAAAAAAAAAAAJAAAACQAAAAAAAAABwAAAAAAAAAAAAAAAAAAAAAAAAAAAAAAAAAAAH9/fwAlAAAAWAAAAAAAAAAAAAAAAAAAAAAAAAAAAAAAAAAAAAAAAAAAAAAAAAAAAAAAAAAAAAAAPwAAAAAAAACghgEAAAAAAAAAAAAAAAAADAAAAAEAAAAAAAAAAAAAAAAAAAAfAAAAVAAAAJ6OXAX///8BAAAAAAAAAAAAAAAAAAAAAAAAAAAAAAAAAAAAAAAAAAAAAAACf39/ANDMuQPMzMwAwMD/AJWVkgAAAAAAAAAAAAAAAAD///8AAAAAACEAAAAYAAAAFAAAAAAAAAD1CQAAQDgAALIPAAAQAAAAJgAAAAgAAAD//////////w=="/>
              </a:ext>
            </a:extLst>
          </p:cNvPicPr>
          <p:nvPr/>
        </p:nvPicPr>
        <p:blipFill>
          <a:blip r:embed="rId2">
            <a:duotone>
              <a:prstClr val="black"/>
              <a:srgbClr val="959592">
                <a:tint val="40000"/>
                <a:satMod val="400000"/>
              </a:srgbClr>
            </a:duotone>
            <a:lum bright="-14000"/>
          </a:blip>
          <a:stretch>
            <a:fillRect/>
          </a:stretch>
        </p:blipFill>
        <p:spPr>
          <a:xfrm>
            <a:off x="0" y="1618615"/>
            <a:ext cx="9144000" cy="932815"/>
          </a:xfrm>
          <a:prstGeom prst="rect">
            <a:avLst/>
          </a:prstGeom>
          <a:noFill/>
          <a:ln>
            <a:noFill/>
          </a:ln>
          <a:effectLst/>
        </p:spPr>
      </p:pic>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Date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AB35-7BD2-365D-9CDB-8D08E5956AD8}" type="datetime1">
              <a:t>4/24/2019</a:t>
            </a:fld>
          </a:p>
        </p:txBody>
      </p:sp>
      <p:sp>
        <p:nvSpPr>
          <p:cNvPr id="3" name="Foot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4" name="Slide Numb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A79F-D1D2-3651-9CDB-2704E9956A72}" type="slidenum">
              <a:t>‹#›</a:t>
            </a:fld>
          </a:p>
        </p:txBody>
      </p:sp>
      <p:pic>
        <p:nvPicPr>
          <p:cNvPr id="5" name="Picture 6"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PL///9kAAAAZAAAAAAAAAAjAAAABAAAAGQAAAAXAAAAFAAAAAAAAAAAAAAA/38AAP9/AAAAAAAACQAAAAQAAADmREqODAAAABAAAAAAAAAAAAAAAAAAAAAAAAAAHgAAAGgAAAAAAAAAAAAAAAAAAAAAAAAAAAAAABAnAAAQJwAAAAAAAAAAAAAAAAAAAAAAAAAAAAAAAAAAAAAAAAAAAAAUAAAAAAAAAMDA/wAAAAAAZAAAADIAAAAAAAAAAAAAAGQAAACVlZI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JWVkgAAAAAAAAAAAAAAAAD///8AAAAAACEAAAAYAAAAFAAAAAAAAACDEAAAQDgAAEAWAAAQAAAAJgAAAAgAAAD//////////w=="/>
              </a:ext>
            </a:extLst>
          </p:cNvPicPr>
          <p:nvPr/>
        </p:nvPicPr>
        <p:blipFill>
          <a:blip r:embed="rId2">
            <a:duotone>
              <a:prstClr val="black"/>
              <a:srgbClr val="959592">
                <a:tint val="40000"/>
                <a:satMod val="400000"/>
              </a:srgbClr>
            </a:duotone>
            <a:lum bright="-14000"/>
          </a:blip>
          <a:stretch>
            <a:fillRect/>
          </a:stretch>
        </p:blipFill>
        <p:spPr>
          <a:xfrm>
            <a:off x="0" y="2684145"/>
            <a:ext cx="9144000" cy="932815"/>
          </a:xfrm>
          <a:prstGeom prst="rect">
            <a:avLst/>
          </a:prstGeom>
          <a:noFill/>
          <a:ln>
            <a:noFill/>
          </a:ln>
          <a:effectLst/>
        </p:spPr>
      </p:pic>
      <p:sp>
        <p:nvSpPr>
          <p:cNvPr id="6" name="Title 1"/>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AgAAPoUAABYLwAA8B0AABAAAAAmAAAACAAAAIGgAAAAAAAA"/>
              </a:ext>
            </a:extLst>
          </p:cNvSpPr>
          <p:nvPr>
            <p:ph type="title"/>
          </p:nvPr>
        </p:nvSpPr>
        <p:spPr>
          <a:xfrm>
            <a:off x="1447800" y="3409950"/>
            <a:ext cx="6248400" cy="1456690"/>
          </a:xfrm>
        </p:spPr>
        <p:txBody>
          <a:bodyPr vert="horz" wrap="square" lIns="91440" tIns="45720" rIns="91440" bIns="45720" numCol="1" anchor="t">
            <a:prstTxWarp prst="textNoShape">
              <a:avLst/>
            </a:prstTxWarp>
          </a:bodyPr>
          <a:lstStyle>
            <a:lvl1pPr algn="ctr">
              <a:defRPr lang="en-us" sz="3600" b="0" i="0" cap="all" baseline="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7" name="Text Placeholder 2"/>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6AgAAEAJAABYLwAA4xIAABAAAAAmAAAACAAAAIGAAAAAAAAA"/>
              </a:ext>
            </a:extLst>
          </p:cNvSpPr>
          <p:nvPr>
            <p:ph idx="1"/>
          </p:nvPr>
        </p:nvSpPr>
        <p:spPr>
          <a:xfrm>
            <a:off x="1447800" y="1503680"/>
            <a:ext cx="6248400" cy="1566545"/>
          </a:xfrm>
        </p:spPr>
        <p:txBody>
          <a:bodyPr vert="horz" wrap="square" lIns="91440" tIns="45720" rIns="91440" bIns="45720" numCol="1" anchor="b">
            <a:prstTxWarp prst="textNoShape">
              <a:avLst/>
            </a:prstTxWarp>
          </a:bodyPr>
          <a:lstStyle>
            <a:lvl1pPr marL="0" indent="0" algn="ctr">
              <a:buNone/>
              <a:defRPr lang="en-us" sz="2000" b="0" i="1" baseline="0">
                <a:solidFill>
                  <a:srgbClr val="595959"/>
                </a:solidFill>
              </a:defRPr>
            </a:lvl1pPr>
            <a:lvl2pPr marL="457200" indent="0">
              <a:buNone/>
              <a:defRPr lang="en-us" sz="1800">
                <a:solidFill>
                  <a:srgbClr val="8C8C8C"/>
                </a:solidFill>
              </a:defRPr>
            </a:lvl2pPr>
            <a:lvl3pPr marL="914400" indent="0">
              <a:buNone/>
              <a:defRPr lang="en-us" sz="1600">
                <a:solidFill>
                  <a:srgbClr val="8C8C8C"/>
                </a:solidFill>
              </a:defRPr>
            </a:lvl3pPr>
            <a:lvl4pPr marL="1371600" indent="0">
              <a:buNone/>
              <a:defRPr lang="en-us" sz="1400">
                <a:solidFill>
                  <a:srgbClr val="8C8C8C"/>
                </a:solidFill>
              </a:defRPr>
            </a:lvl4pPr>
            <a:lvl5pPr marL="1828800" indent="0">
              <a:buNone/>
              <a:defRPr lang="en-us" sz="1400">
                <a:solidFill>
                  <a:srgbClr val="8C8C8C"/>
                </a:solidFill>
              </a:defRPr>
            </a:lvl5pPr>
            <a:lvl6pPr marL="2286000" indent="0">
              <a:buNone/>
              <a:defRPr lang="en-us" sz="1400">
                <a:solidFill>
                  <a:srgbClr val="8C8C8C"/>
                </a:solidFill>
              </a:defRPr>
            </a:lvl6pPr>
            <a:lvl7pPr marL="2743200" indent="0">
              <a:buNone/>
              <a:defRPr lang="en-us" sz="1400">
                <a:solidFill>
                  <a:srgbClr val="8C8C8C"/>
                </a:solidFill>
              </a:defRPr>
            </a:lvl7pPr>
            <a:lvl8pPr marL="3200400" indent="0">
              <a:buNone/>
              <a:defRPr lang="en-us" sz="1400">
                <a:solidFill>
                  <a:srgbClr val="8C8C8C"/>
                </a:solidFill>
              </a:defRPr>
            </a:lvl8pPr>
            <a:lvl9pPr marL="3657600" indent="0">
              <a:buNone/>
              <a:defRPr lang="en-us" sz="1400">
                <a:solidFill>
                  <a:srgbClr val="8C8C8C"/>
                </a:solidFill>
              </a:defRPr>
            </a:lvl9pPr>
          </a:lstStyle>
          <a:p>
            <a:pPr>
              <a:defRPr lang="en-us"/>
            </a:pPr>
            <a:r>
              <a:t>Click to edit Master text styles</a:t>
            </a:r>
          </a:p>
        </p:txBody>
      </p:sp>
      <p:pic>
        <p:nvPicPr>
          <p:cNvPr id="8" name="Picture 7"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PL///9kAAAAZAAAAAAAAAAjAAAABAAAAGQAAAAXAAAAFAAAAAAAAAAAAAAA/38AAP9/AAAAAAAACQAAAAQAAAAAAAAADAAAABAAAAAAAAAAAAAAAAAAAAAAAAAAHgAAAGgAAAAAAAAAAAAAAAAAAAAAAAAAAAAAABAnAAAQJwAAAAAAAAAAAAAAAAAAAAAAAAAAAAAAAAAAAAAAAAAAAAAUAAAAAAAAAMDA/wAAAAAAZAAAADIAAAAAAAAAAAAAAGQAAACVlZI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JWVkgAAAAAAAAAAAAAAAAD///8AAAAAACEAAAAYAAAAFAAAAAAAAACDEAAAQDgAAEAWAAAQAAAAJgAAAAgAAAD//////////w=="/>
              </a:ext>
            </a:extLst>
          </p:cNvPicPr>
          <p:nvPr/>
        </p:nvPicPr>
        <p:blipFill>
          <a:blip r:embed="rId2">
            <a:duotone>
              <a:prstClr val="black"/>
              <a:srgbClr val="959592">
                <a:tint val="40000"/>
                <a:satMod val="400000"/>
              </a:srgbClr>
            </a:duotone>
            <a:lum bright="-14000"/>
          </a:blip>
          <a:stretch>
            <a:fillRect/>
          </a:stretch>
        </p:blipFill>
        <p:spPr>
          <a:xfrm>
            <a:off x="0" y="2684145"/>
            <a:ext cx="9144000" cy="932815"/>
          </a:xfrm>
          <a:prstGeom prst="rect">
            <a:avLst/>
          </a:prstGeom>
          <a:noFill/>
          <a:ln>
            <a:noFill/>
          </a:ln>
          <a:effectLst/>
        </p:spPr>
      </p:pic>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Content Placeholder 9"/>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AAPAACoGwAAOCIAABAAAAAmAAAACAAAAAEAAAAAAAAA"/>
              </a:ext>
            </a:extLst>
          </p:cNvSpPr>
          <p:nvPr>
            <p:ph idx="13"/>
          </p:nvPr>
        </p:nvSpPr>
        <p:spPr>
          <a:xfrm>
            <a:off x="1371600" y="2438400"/>
            <a:ext cx="3124200" cy="312420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3"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PgHAADQLwAAMAwAABAAAAAmAAAACAAAAAAAAAAAAAAA"/>
              </a:ext>
            </a:extLst>
          </p:cNvSpPr>
          <p:nvPr>
            <p:ph type="title"/>
          </p:nvPr>
        </p:nvSpPr>
        <p:spPr/>
        <p:txBody>
          <a:bodyPr/>
          <a:lstStyle/>
          <a:p>
            <a:pPr>
              <a:defRPr lang="en-us" cap="all"/>
            </a:pPr>
            <a:r>
              <a:t>Click to edit Master title style</a:t>
            </a:r>
          </a:p>
        </p:txBody>
      </p:sp>
      <p:sp>
        <p:nvSpPr>
          <p:cNvPr id="4" name="Date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90EB-A5D2-3666-9CDB-5333DE956A06}" type="datetime1">
              <a:t>4/24/2019</a:t>
            </a:fld>
          </a:p>
        </p:txBody>
      </p:sp>
      <p:sp>
        <p:nvSpPr>
          <p:cNvPr id="5" name="Foot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6" name="Slide Number Placeholder 6"/>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C2BB-F5D2-3634-9CDB-03618C956A56}" type="slidenum">
              <a:t>‹#›</a:t>
            </a:fld>
          </a:p>
        </p:txBody>
      </p:sp>
      <p:sp>
        <p:nvSpPr>
          <p:cNvPr id="7" name="Content Placeholder 11"/>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AAPAADQLwAAOCIAABAAAAAmAAAACAAAAAEAAAAAAAAA"/>
              </a:ext>
            </a:extLst>
          </p:cNvSpPr>
          <p:nvPr>
            <p:ph idx="14"/>
          </p:nvPr>
        </p:nvSpPr>
        <p:spPr>
          <a:xfrm>
            <a:off x="4648200" y="2438400"/>
            <a:ext cx="3124200" cy="312420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pic>
        <p:nvPicPr>
          <p:cNvPr id="8" name="Picture 8"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PL///9kAAAAZAAAAAAAAAAjAAAABAAAAGQAAAAXAAAAFAAAAAAAAAAAAAAA/38AAP9/AAAAAAAACQAAAAQAAAAAAAAADAAAABAAAAAAAAAAAAAAAAAAAAAAAAAAHgAAAGgAAAAAAAAAAAAAAAAAAAAAAAAAAAAAABAnAAAQJwAAAAAAAAAAAAAAAAAAAAAAAAAAAAAAAAAAAAAAAAAAAAAUAAAAAAAAAMDA/wAAAAAAZAAAADIAAAAAAAAAAAAAAGQAAACVlZI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JWVkgAAAAAAAAAAAAAAAAD///8AAAAAACEAAAAYAAAAFAAAAAAAAAD1CQAAQDgAALIPAAAQAAAAJgAAAAgAAAD//////////w=="/>
              </a:ext>
            </a:extLst>
          </p:cNvPicPr>
          <p:nvPr/>
        </p:nvPicPr>
        <p:blipFill>
          <a:blip r:embed="rId2">
            <a:duotone>
              <a:prstClr val="black"/>
              <a:srgbClr val="959592">
                <a:tint val="40000"/>
                <a:satMod val="400000"/>
              </a:srgbClr>
            </a:duotone>
            <a:lum bright="-14000"/>
          </a:blip>
          <a:stretch>
            <a:fillRect/>
          </a:stretch>
        </p:blipFill>
        <p:spPr>
          <a:xfrm>
            <a:off x="0" y="1618615"/>
            <a:ext cx="9144000" cy="932815"/>
          </a:xfrm>
          <a:prstGeom prst="rect">
            <a:avLst/>
          </a:prstGeom>
          <a:noFill/>
          <a:ln>
            <a:noFill/>
          </a:ln>
          <a:effectLst/>
        </p:spPr>
      </p:pic>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pic>
        <p:nvPicPr>
          <p:cNvPr id="2" name="Picture 11"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IAAAAAAAAAAAAAAAAAAAAAAAAAAAAAAPL///9kAAAAZAAAAAAAAAAjAAAABAAAAGQAAAAXAAAAFAAAAAAAAAAAAAAA/38AAP9/AAAAAAAACQAAAAQAAAAAAAAADAAAABAAAAAAAAAAAAAAAAAAAAAAAAAAHgAAAGgAAAAAAAAAAAAAAAAAAAAAAAAAAAAAABAnAAAQJwAAAAAAAAAAAAAAAAAAAAAAAAAAAAAAAAAAAAAAAAAAAAAUAAAAAAAAAMDA/wAAAAAAZAAAADIAAAAAAAAAZAAAAAAAAAB/f38AAQ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H9/fwAAAAAAAAAAAAAAAAD///8AAAAAACEAAAAYAAAAFAAAAAAAAAD1CQAAQDgAALIPAAAQAAAAJgAAAAgAAAD//////////w=="/>
              </a:ext>
            </a:extLst>
          </p:cNvPicPr>
          <p:nvPr/>
        </p:nvPicPr>
        <p:blipFill>
          <a:blip r:embed="rId2">
            <a:clrChange>
              <a:clrFrom>
                <a:srgbClr val="000000"/>
              </a:clrFrom>
              <a:clrTo>
                <a:srgbClr val="000000">
                  <a:alpha val="0"/>
                </a:srgbClr>
              </a:clrTo>
            </a:clrChange>
            <a:lum bright="-14000"/>
          </a:blip>
          <a:stretch>
            <a:fillRect/>
          </a:stretch>
        </p:blipFill>
        <p:spPr>
          <a:xfrm>
            <a:off x="0" y="1618615"/>
            <a:ext cx="9144000" cy="932815"/>
          </a:xfrm>
          <a:prstGeom prst="rect">
            <a:avLst/>
          </a:prstGeom>
          <a:noFill/>
          <a:ln>
            <a:noFill/>
          </a:ln>
          <a:effectLst/>
        </p:spPr>
      </p:pic>
      <p:sp>
        <p:nvSpPr>
          <p:cNvPr id="3" name="Content Placeholder 10"/>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IxkcA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FgRAACoGwAAOCIAABAAAAAmAAAACAAAAAEAAAAAAAAA"/>
              </a:ext>
            </a:extLst>
          </p:cNvSpPr>
          <p:nvPr>
            <p:ph idx="13"/>
          </p:nvPr>
        </p:nvSpPr>
        <p:spPr>
          <a:xfrm>
            <a:off x="1371600" y="2819400"/>
            <a:ext cx="3124200" cy="274320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12"/>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IwUDA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BwAAFgRAADQLwAAOCIAABAAAAAmAAAACAAAAAEAAAAAAAAA"/>
              </a:ext>
            </a:extLst>
          </p:cNvSpPr>
          <p:nvPr>
            <p:ph idx="14"/>
          </p:nvPr>
        </p:nvSpPr>
        <p:spPr>
          <a:xfrm>
            <a:off x="4648200" y="2819400"/>
            <a:ext cx="3124200" cy="274320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BjyME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PgHAADQLwAAMAwAABAAAAAmAAAACAAAAAAAAAAAAAAA"/>
              </a:ext>
            </a:extLst>
          </p:cNvSpPr>
          <p:nvPr>
            <p:ph type="title"/>
          </p:nvPr>
        </p:nvSpPr>
        <p:spPr/>
        <p:txBody>
          <a:bodyPr/>
          <a:lstStyle/>
          <a:p>
            <a:pPr>
              <a:defRPr lang="en-us" cap="all"/>
            </a:pPr>
            <a:r>
              <a:t>Click to edit Master title style</a:t>
            </a:r>
          </a:p>
        </p:txBody>
      </p:sp>
      <p:sp>
        <p:nvSpPr>
          <p:cNvPr id="6" name="Text Placeholder 2"/>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BpRQ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IgOAACrGwAATxEAABAAAAAmAAAACAAAAIGAAAAAAAAA"/>
              </a:ext>
            </a:extLst>
          </p:cNvSpPr>
          <p:nvPr>
            <p:ph idx="1"/>
          </p:nvPr>
        </p:nvSpPr>
        <p:spPr>
          <a:xfrm>
            <a:off x="1371600" y="2362200"/>
            <a:ext cx="3126105" cy="451485"/>
          </a:xfrm>
        </p:spPr>
        <p:txBody>
          <a:bodyPr vert="horz" wrap="square" lIns="91440" tIns="45720" rIns="91440" bIns="45720" numCol="1" anchor="b">
            <a:prstTxWarp prst="textNoShape">
              <a:avLst/>
            </a:prstTxWarp>
          </a:bodyPr>
          <a:lstStyle>
            <a:lvl1pPr marL="0" indent="0" algn="ctr">
              <a:buNone/>
              <a:defRPr lang="en-us" sz="1800" b="1" baseline="0"/>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7" name="Text Placeholder 4"/>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IEEqw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xwAAIMOAADQLwAARREAABAAAAAmAAAACAAAAIGAAAAAAAAA"/>
              </a:ext>
            </a:extLst>
          </p:cNvSpPr>
          <p:nvPr>
            <p:ph idx="3"/>
          </p:nvPr>
        </p:nvSpPr>
        <p:spPr>
          <a:xfrm>
            <a:off x="4645025" y="2359025"/>
            <a:ext cx="3127375" cy="448310"/>
          </a:xfrm>
        </p:spPr>
        <p:txBody>
          <a:bodyPr vert="horz" wrap="square" lIns="91440" tIns="45720" rIns="91440" bIns="45720" numCol="1" anchor="b">
            <a:prstTxWarp prst="textNoShape">
              <a:avLst/>
            </a:prstTxWarp>
          </a:bodyPr>
          <a:lstStyle>
            <a:lvl1pPr marL="0" indent="0" algn="ctr">
              <a:buNone/>
              <a:defRPr lang="en-us" sz="1800" b="1" baseline="0"/>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8" name="Date Placeholder 6"/>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LDkY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EB18-56D2-361D-9CDB-A048A5956AF5}" type="datetime1">
              <a:t>4/24/2019</a:t>
            </a:fld>
          </a:p>
        </p:txBody>
      </p:sp>
      <p:sp>
        <p:nvSpPr>
          <p:cNvPr id="9" name="Footer Placeholder 7"/>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CEMfmM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10" name="Slide Number Placeholder 8"/>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OKQFRg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E632-7CD2-3610-9CDB-8A45A8956ADF}" type="slidenum">
              <a:t>‹#›</a:t>
            </a:fld>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K3hlJ0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PgHAADQLwAAMAwAABAAAAAmAAAACAAAAAAAAAAAAAAA"/>
              </a:ext>
            </a:extLst>
          </p:cNvSpPr>
          <p:nvPr>
            <p:ph type="title"/>
          </p:nvPr>
        </p:nvSpPr>
        <p:spPr/>
        <p:txBody>
          <a:bodyPr/>
          <a:lstStyle/>
          <a:p>
            <a:pPr>
              <a:defRPr lang="en-us" cap="all"/>
            </a:pPr>
            <a:r>
              <a:t>Click to edit Master title style</a:t>
            </a:r>
          </a:p>
        </p:txBody>
      </p:sp>
      <p:sp>
        <p:nvSpPr>
          <p:cNvPr id="3" name="Date Placeholder 2"/>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OB93M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BC1D-53D2-364A-9CDB-A51FF2956AF0}" type="datetime1">
              <a:t>4/24/2019</a:t>
            </a:fld>
          </a:p>
        </p:txBody>
      </p:sp>
      <p:sp>
        <p:nvSpPr>
          <p:cNvPr id="4" name="Footer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CjmNG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5" name="Slide Numb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LMAVGQ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F573-3DD2-3603-9CDB-CB56BB956A9E}" type="slidenum">
              <a:t>‹#›</a:t>
            </a:fld>
          </a:p>
        </p:txBody>
      </p:sp>
      <p:pic>
        <p:nvPicPr>
          <p:cNvPr id="6" name="Picture 6" descr="flourish2.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PL///9kAAAAZAAAAAAAAAAjAAAABAAAAGQAAAAXAAAAFAAAAAAAAAAAAAAA/38AAP9/AAAAAAAACQAAAAQAAAAAAAAADAAAABAAAAAAAAAAAAAAAAAAAAAAAAAAHgAAAGgAAAAAAAAAAAAAAAAAAAAAAAAAAAAAABAnAAAQJwAAAAAAAAAAAAAAAAAAAAAAAAAAAAAAAAAAAAAAAAAAAAAUAAAAAAAAAMDA/wAAAAAAZAAAADIAAAAAAAAAAAAAAGQAAACVlZIACgAAACIAAAAYAAAAAAAAAAAAAAAAAAAAAAAAAAAAAAAAAAAAJAAAACQAAAAAAAAABwAAAAAAAAAAAAAAAAAAAAAAAAAAAAAAAAAAAH9/fwAlAAAAWAAAAAAAAAAAAAAAAAAAAAAAAAAAAAAAAAAAAAAAAAAAAAAAAAAAAAAAAAAAAAAAPwAAAAAAAACghgEAAAAAAAAAAAAAAAAADAAAAAEAAAAAAAAAAAAAAAAAAAAfAAAAVAAAAAAAAAUAAAABAAAAAAAAAAAAAAAAAAAAAAAAAAAAAAAAAAAAAAAAAAAAAAACf39/AAAAAAPMzMwAwMD/AJWVkgAAAAAAAAAAAAAAAAD///8AAAAAACEAAAAYAAAAFAAAAAAAAAD1CQAAQDgAALIPAAAQAAAAJgAAAAgAAAD//////////w=="/>
              </a:ext>
            </a:extLst>
          </p:cNvPicPr>
          <p:nvPr/>
        </p:nvPicPr>
        <p:blipFill>
          <a:blip r:embed="rId2">
            <a:duotone>
              <a:prstClr val="black"/>
              <a:srgbClr val="959592">
                <a:tint val="40000"/>
                <a:satMod val="400000"/>
              </a:srgbClr>
            </a:duotone>
            <a:lum bright="-14000"/>
          </a:blip>
          <a:stretch>
            <a:fillRect/>
          </a:stretch>
        </p:blipFill>
        <p:spPr>
          <a:xfrm>
            <a:off x="0" y="1618615"/>
            <a:ext cx="9144000" cy="932815"/>
          </a:xfrm>
          <a:prstGeom prst="rect">
            <a:avLst/>
          </a:prstGeom>
          <a:noFill/>
          <a:ln>
            <a:noFill/>
          </a:ln>
          <a:effectLst/>
        </p:spPr>
      </p:pic>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
        <p:nvSpPr>
          <p:cNvPr id="2" name="Date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Mwc+0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A80E-40D2-365E-9CDB-B60BE6956AE3}" type="datetime1">
              <a:t>4/24/2019</a:t>
            </a:fld>
          </a:p>
        </p:txBody>
      </p:sp>
      <p:sp>
        <p:nvSpPr>
          <p:cNvPr id="3" name="Foot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mMe5U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4" name="Slide Number Placeholder 6"/>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J80ASo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C2BA-F4D2-3634-9CDB-02618C956A57}" type="slidenum">
              <a:t>‹#›</a:t>
            </a:fld>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CQrHg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B4AAFAKAADQLwAAAA4AABAAAAAmAAAACAAAAAGgAAAAAAAA"/>
              </a:ext>
            </a:extLst>
          </p:cNvSpPr>
          <p:nvPr>
            <p:ph type="title"/>
          </p:nvPr>
        </p:nvSpPr>
        <p:spPr>
          <a:xfrm>
            <a:off x="4953000" y="1676400"/>
            <a:ext cx="2819400" cy="599440"/>
          </a:xfrm>
        </p:spPr>
        <p:txBody>
          <a:bodyPr vert="horz" wrap="square" lIns="91440" tIns="45720" rIns="91440" bIns="45720" numCol="1" anchor="b">
            <a:prstTxWarp prst="textNoShape">
              <a:avLst/>
            </a:prstTxWarp>
          </a:bodyPr>
          <a:lstStyle>
            <a:lvl1pPr algn="ctr">
              <a:defRPr lang="en-us" sz="1700" b="1" cap="all" spc="0" baseline="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3"/>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JMgfe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B4AAAAOAADQLwAA4B8AABAAAAAmAAAACAAAAAGAAAAAAAAA"/>
              </a:ext>
            </a:extLst>
          </p:cNvSpPr>
          <p:nvPr>
            <p:ph idx="2"/>
          </p:nvPr>
        </p:nvSpPr>
        <p:spPr>
          <a:xfrm>
            <a:off x="4953000" y="2275840"/>
            <a:ext cx="2819400" cy="2905760"/>
          </a:xfrm>
        </p:spPr>
        <p:txBody>
          <a:bodyPr/>
          <a:lstStyle>
            <a:lvl1pPr marL="0" indent="0" algn="ctr">
              <a:buNone/>
              <a:defRPr lang="en-us" sz="14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4" name="Date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DigCxk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A2F3-BDD2-3654-9CDB-4B01EC956A1E}" type="datetime1">
              <a:t>4/24/2019</a:t>
            </a:fld>
          </a:p>
        </p:txBody>
      </p:sp>
      <p:sp>
        <p:nvSpPr>
          <p:cNvPr id="5" name="Foot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PSgCxI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6" name="Slide Number Placeholder 6"/>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Hpyfxw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EA78-36D2-361C-9CDB-C049A4956A95}" type="slidenum">
              <a:t>‹#›</a:t>
            </a:fld>
          </a:p>
        </p:txBody>
      </p:sp>
      <p:sp>
        <p:nvSpPr>
          <p:cNvPr id="7" name="Content Placeholder 8"/>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DQBND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AgAAFAKAACYHAAA4B8AABAAAAAmAAAACAAAAAEAAAAAAAAA"/>
              </a:ext>
            </a:extLst>
          </p:cNvSpPr>
          <p:nvPr>
            <p:ph idx="13"/>
          </p:nvPr>
        </p:nvSpPr>
        <p:spPr>
          <a:xfrm>
            <a:off x="1371600" y="1676400"/>
            <a:ext cx="3276600" cy="350520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Plaque 9"/>
          <p:cNvSpPr>
            <a:extLst>
              <a:ext uri="smNativeData">
                <pr:smNativeData xmlns:pr="smNativeData" val="SMDATA_16_I4PBXBMAAAAlAAAAfwAAAA0AAAAAkAAAAEgAAACQAAAASAAAAAAAAAABAAAAAAAAAAEAAABQAAAAJ71vfO2ZxT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BAAAAAAAAADcwKgsP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HKnjGYMAAAAEAAAAAAAAAAAAAAAAAAAAAAAAAAeAAAAaAAAAAAAAAAAAAAAAAAAAAAAAAAAAAAAECcAABAnAAAAAAAAAAAAAAAAAAAAAAAAAAAAAAAAAABT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QAAAAEAAAAAAAAAAAAAAAAAAAAAAAAAAAAAAAAAAAAAAAAAAAAAAAR/f38AAAAAA8zMzADAwP8Af39/AAAAAAAAAAAAAAAAAAAAAAAAAAAAIQAAABgAAAAUAAAAAAkAAF0LAAADHAAAYB4AABAAAAAmAAAACAAAAP//////////"/>
              </a:ext>
            </a:extLst>
          </p:cNvSpPr>
          <p:nvPr/>
        </p:nvSpPr>
        <p:spPr>
          <a:xfrm>
            <a:off x="1463040" y="1847215"/>
            <a:ext cx="3090545" cy="3090545"/>
          </a:xfrm>
          <a:prstGeom prst="plaque">
            <a:avLst>
              <a:gd name="adj" fmla="val 8438"/>
            </a:avLst>
          </a:prstGeom>
          <a:noFill/>
          <a:ln w="9525" cap="flat" cmpd="sng" algn="ctr">
            <a:solidFill>
              <a:schemeClr val="tx2">
                <a:alpha val="17000"/>
              </a:schemeClr>
            </a:solidFill>
            <a:prstDash val="solid"/>
            <a:headEnd type="none"/>
            <a:tailEnd type="none"/>
          </a:ln>
          <a:effectLst/>
        </p:spPr>
        <p:txBody>
          <a:bodyPr vert="horz" wrap="square" lIns="91440" tIns="45720" rIns="91440" bIns="45720" numCol="1" anchor="ctr"/>
          <a:lstStyle/>
          <a:p>
            <a:pPr algn="ctr">
              <a:defRPr lang="en-us">
                <a:solidFill>
                  <a:srgbClr val="FFFFFF"/>
                </a:solidFill>
                <a:latin typeface="Garamond" pitchFamily="0" charset="0"/>
                <a:ea typeface="Garamond" pitchFamily="0" charset="0"/>
                <a:cs typeface="Garamond" pitchFamily="0" charset="0"/>
              </a:defRPr>
            </a:pPr>
          </a:p>
        </p:txBody>
      </p:sp>
      <p:sp>
        <p:nvSpPr>
          <p:cNvPr id="3"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CaAF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B4AAFAKAADQLwAAAA4AABAAAAAmAAAACAAAAAGgAAAAAAAA"/>
              </a:ext>
            </a:extLst>
          </p:cNvSpPr>
          <p:nvPr>
            <p:ph type="title"/>
          </p:nvPr>
        </p:nvSpPr>
        <p:spPr>
          <a:xfrm>
            <a:off x="4953000" y="1676400"/>
            <a:ext cx="2819400" cy="599440"/>
          </a:xfrm>
        </p:spPr>
        <p:txBody>
          <a:bodyPr vert="horz" wrap="square" lIns="91440" tIns="45720" rIns="91440" bIns="45720" numCol="1" anchor="b">
            <a:prstTxWarp prst="textNoShape">
              <a:avLst/>
            </a:prstTxWarp>
          </a:bodyPr>
          <a:lstStyle>
            <a:lvl1pPr algn="ctr">
              <a:defRPr lang="en-us" sz="1700" b="1" cap="all" spc="0" baseline="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4" name="Picture Placeholder 2"/>
          <p:cNvSpPr>
            <a:spLocks noGrp="1" noChangeArrowheads="1"/>
            <a:extLst>
              <a:ext uri="smNativeData">
                <pr:smNativeData xmlns:pr="smNativeData" val="SMDATA_16_I4PBXBMAAAAlAAAAfwAAAA0AAAAAkAAAAEgAAACQAAAASAAAAAAAAAAAAAAAAAAAAAEAAABQAAAA0csolltaxT8AAAAAAADgPwAAAAAAAOA/AAAAAAAA4D8AAAAAAADgPwAAAAAAAOA/AAAAAAAA4D8AAAAAAADgPwAAAAAAAOA/AAAAAAAA4D8CAAAAjAAAAAEAAAAAAAAA8vLyAP///whC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NbHsD4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vLyAAAAAAEAAAAAAAAAAAAAAAAAAAAAAAAAAAAAAAAAAAAAAAAAAAAAAAJ/f38AAAAAA8zMzADAwP8Af39/AAAAAAAAAAAAAAAAAAAAAAAAAAAAIQAAABgAAAAUAAAAYAkAALgLAACoGwAAAB4AABAAAAAmAAAACAAAAAGhAAD/HyAA"/>
              </a:ext>
            </a:extLst>
          </p:cNvSpPr>
          <p:nvPr>
            <p:ph type="pic" idx="1"/>
          </p:nvPr>
        </p:nvSpPr>
        <p:spPr>
          <a:xfrm>
            <a:off x="1524000" y="1905000"/>
            <a:ext cx="2971800" cy="2971800"/>
          </a:xfrm>
          <a:prstGeom prst="plaque">
            <a:avLst>
              <a:gd name="adj" fmla="val 8341"/>
            </a:avLst>
          </a:prstGeom>
          <a:solidFill>
            <a:srgbClr val="F2F2F2">
              <a:alpha val="34000"/>
            </a:srgbClr>
          </a:solidFill>
          <a:ln>
            <a:noFill/>
          </a:ln>
        </p:spPr>
        <p:txBody>
          <a:bodyPr vert="horz" wrap="square" lIns="91440" tIns="45720" rIns="91440" bIns="45720" numCol="1" anchor="t">
            <a:prstTxWarp prst="textNoShape">
              <a:avLst/>
            </a:prstTxWarp>
          </a:bodyPr>
          <a:lstStyle>
            <a:lvl1pPr marL="0" indent="0" algn="ctr">
              <a:buNone/>
              <a:defRPr lang="en-us" sz="1800" baseline="0">
                <a:solidFill>
                  <a:schemeClr val="tx2"/>
                </a:solidFill>
              </a:defRPr>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r>
              <a:t>Click icon to add picture</a:t>
            </a:r>
          </a:p>
        </p:txBody>
      </p:sp>
      <p:sp>
        <p:nvSpPr>
          <p:cNvPr id="5" name="Text Placeholder 3"/>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HPFADE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eB4AAAIOAADQLwAAsh8AABAAAAAmAAAACAAAAAGAAAAAAAAA"/>
              </a:ext>
            </a:extLst>
          </p:cNvSpPr>
          <p:nvPr>
            <p:ph idx="2"/>
          </p:nvPr>
        </p:nvSpPr>
        <p:spPr>
          <a:xfrm>
            <a:off x="4953000" y="2277110"/>
            <a:ext cx="2819400" cy="2875280"/>
          </a:xfrm>
        </p:spPr>
        <p:txBody>
          <a:bodyPr/>
          <a:lstStyle>
            <a:lvl1pPr marL="0" indent="0" algn="ctr">
              <a:buNone/>
              <a:defRPr lang="en-us" sz="14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6" name="Date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HT0oAg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AEAABonAAAADwAAWSkAABAAAAAmAAAACAAAAAAAAAAAAAAA"/>
              </a:ext>
            </a:extLst>
          </p:cNvSpPr>
          <p:nvPr>
            <p:ph type="dt" sz="half" idx="10"/>
          </p:nvPr>
        </p:nvSpPr>
        <p:spPr/>
        <p:txBody>
          <a:bodyPr/>
          <a:lstStyle/>
          <a:p>
            <a:pPr>
              <a:defRPr lang="en-us"/>
            </a:pPr>
            <a:fld id="{3F63C6DF-91D2-3630-9CDB-676588956A32}" type="datetime1">
              <a:t>4/24/2019</a:t>
            </a:fld>
          </a:p>
        </p:txBody>
      </p:sp>
      <p:sp>
        <p:nvSpPr>
          <p:cNvPr id="7" name="Foot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F13Dcs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SBIAABonAAD4JQAAWSkAABAAAAAmAAAACAAAAAAAAAAAAAAA"/>
              </a:ext>
            </a:extLst>
          </p:cNvSpPr>
          <p:nvPr>
            <p:ph type="ftr" sz="quarter" idx="11"/>
          </p:nvPr>
        </p:nvSpPr>
        <p:spPr/>
        <p:txBody>
          <a:bodyPr/>
          <a:lstStyle/>
          <a:p>
            <a:pPr>
              <a:defRPr lang="en-us"/>
            </a:pPr>
          </a:p>
        </p:txBody>
      </p:sp>
      <p:sp>
        <p:nvSpPr>
          <p:cNvPr id="8" name="Slide Number Placeholder 6"/>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JNv2g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ECkAACYnAAAwNgAAZSkAABAAAAAmAAAACAAAAAAAAAAAAAAA"/>
              </a:ext>
            </a:extLst>
          </p:cNvSpPr>
          <p:nvPr>
            <p:ph type="sldNum" sz="quarter" idx="12"/>
          </p:nvPr>
        </p:nvSpPr>
        <p:spPr/>
        <p:txBody>
          <a:bodyPr/>
          <a:lstStyle/>
          <a:p>
            <a:pPr>
              <a:defRPr lang="en-us"/>
            </a:pPr>
            <a:fld id="{3F63F2EC-A2D2-3604-9CDB-5451BC956A01}" type="slidenum">
              <a:t>‹#›</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pic>
        <p:nvPicPr>
          <p:cNvPr id="2" name="Picture 7" descr="window3.png"/>
          <p:cNvPicPr>
            <a:picLocks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J6OXAX///8BAAAAAAAAAAAAAAAAAAAAAAAAAAAAAAAAAAAAAAAAAAAAAAACf39/ANDMuQPMzMwAwMD/AH9/fwAAAAAAAAAAAAAAAAD///8AAAAAACEAAAAYAAAAFAAAAAAAAAAAAAAAQDgAADAqAAAQAAAAJgAAAAgAAAD//////////w=="/>
              </a:ext>
            </a:extLst>
          </p:cNvPicPr>
          <p:nvPr/>
        </p:nvPicPr>
        <p:blipFill>
          <a:blip r:embed="rId1"/>
          <a:stretch>
            <a:fillRect/>
          </a:stretch>
        </p:blipFill>
        <p:spPr>
          <a:xfrm>
            <a:off x="0" y="0"/>
            <a:ext cx="9144000" cy="6858000"/>
          </a:xfrm>
          <a:prstGeom prst="rect">
            <a:avLst/>
          </a:prstGeom>
          <a:noFill/>
          <a:ln>
            <a:noFill/>
          </a:ln>
          <a:effectLst/>
        </p:spPr>
      </p:pic>
      <p:sp>
        <p:nvSpPr>
          <p:cNvPr id="3" name="Title Placeholder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cAgAAPgHAADQLwAAMAwAABAAAAAmAAAACAAAAL8vAAAAAAAA"/>
              </a:ext>
            </a:extLst>
          </p:cNvSpPr>
          <p:nvPr>
            <p:ph type="title"/>
          </p:nvPr>
        </p:nvSpPr>
        <p:spPr>
          <a:xfrm>
            <a:off x="1371600" y="1295400"/>
            <a:ext cx="6400800" cy="685800"/>
          </a:xfrm>
          <a:prstGeom prst="rect">
            <a:avLst/>
          </a:prstGeom>
        </p:spPr>
        <p:txBody>
          <a:bodyPr vert="horz" wrap="square" lIns="91440" tIns="45720" rIns="91440" bIns="45720" numCol="1" anchor="b">
            <a:prstTxWarp prst="textNoShape">
              <a:avLst/>
            </a:prstTxWarp>
          </a:bodyPr>
          <a:lstStyle/>
          <a:p>
            <a:pPr>
              <a:defRPr lang="en-us" cap="all"/>
            </a:pPr>
            <a:r>
              <a:t>Click to edit Master title style</a:t>
            </a:r>
          </a:p>
        </p:txBody>
      </p:sp>
      <p:sp>
        <p:nvSpPr>
          <p:cNvPr id="4" name="Text Placeholder 2"/>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cAgAAKgMAADQLwAAwCEAABAAAAAmAAAACAAAAD8vAAAAAAAA"/>
              </a:ext>
            </a:extLst>
          </p:cNvSpPr>
          <p:nvPr>
            <p:ph type="body" idx="1"/>
          </p:nvPr>
        </p:nvSpPr>
        <p:spPr>
          <a:xfrm>
            <a:off x="1371600" y="2057400"/>
            <a:ext cx="6400800" cy="3429000"/>
          </a:xfrm>
          <a:prstGeom prst="rect">
            <a:avLst/>
          </a:prstGeom>
        </p:spPr>
        <p:txBody>
          <a:bodyPr vert="horz" wrap="square" lIns="91440" tIns="45720" rIns="91440" bIns="45720" numCol="1"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3"/>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J/f38AAAAAA8zMzADAwP8Af39/AAAAAAAAAAAAAAAAAAAAAAAAAAAAIQAAABgAAAAUAAAA4AEAABonAAAADwAAWSkAABAAAAAmAAAACAAAAL+PAACAHwAA"/>
              </a:ext>
            </a:extLst>
          </p:cNvSpPr>
          <p:nvPr>
            <p:ph type="dt" sz="half" idx="2"/>
          </p:nvPr>
        </p:nvSpPr>
        <p:spPr>
          <a:xfrm>
            <a:off x="304800" y="6356350"/>
            <a:ext cx="2133600" cy="365125"/>
          </a:xfrm>
          <a:prstGeom prst="rect">
            <a:avLst/>
          </a:prstGeom>
          <a:ln>
            <a:noFill/>
          </a:ln>
        </p:spPr>
        <p:txBody>
          <a:bodyPr vert="horz" wrap="square" lIns="91440" tIns="45720" rIns="91440" bIns="45720" numCol="1" anchor="ctr">
            <a:prstTxWarp prst="textNoShape">
              <a:avLst/>
            </a:prstTxWarp>
          </a:bodyPr>
          <a:lstStyle>
            <a:lvl1pPr algn="l">
              <a:defRPr lang="en-us" sz="1100" baseline="0">
                <a:solidFill>
                  <a:srgbClr val="C7BC9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F63FB68-26D2-360D-9CDB-D058B5956A85}" type="datetime1">
              <a:t/>
            </a:fld>
          </a:p>
        </p:txBody>
      </p:sp>
      <p:sp>
        <p:nvSpPr>
          <p:cNvPr id="6" name="Footer Placeholder 4"/>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SBIAABonAAD4JQAAWSkAABAAAAAmAAAACAAAAL+PAACAHwAA"/>
              </a:ext>
            </a:extLst>
          </p:cNvSpPr>
          <p:nvPr>
            <p:ph type="ftr" sz="quarter" idx="3"/>
          </p:nvPr>
        </p:nvSpPr>
        <p:spPr>
          <a:xfrm>
            <a:off x="2971800" y="6356350"/>
            <a:ext cx="3200400" cy="365125"/>
          </a:xfrm>
          <a:prstGeom prst="rect">
            <a:avLst/>
          </a:prstGeom>
          <a:ln>
            <a:noFill/>
          </a:ln>
        </p:spPr>
        <p:txBody>
          <a:bodyPr vert="horz" wrap="square" lIns="91440" tIns="45720" rIns="91440" bIns="45720" numCol="1" anchor="ctr">
            <a:prstTxWarp prst="textNoShape">
              <a:avLst/>
            </a:prstTxWarp>
          </a:bodyPr>
          <a:lstStyle>
            <a:lvl1pPr algn="ctr">
              <a:defRPr lang="en-us" sz="1100" baseline="0">
                <a:solidFill>
                  <a:srgbClr val="C7BC9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p>
        </p:txBody>
      </p:sp>
      <p:sp>
        <p:nvSpPr>
          <p:cNvPr id="7" name="Slide Number Placeholder 5"/>
          <p:cNvSpPr>
            <a:spLocks noGrp="1" noChangeArrowheads="1"/>
            <a:extLst>
              <a:ext uri="smNativeData">
                <pr:smNativeData xmlns:pr="smNativeData" val="SMDATA_16_I4PBX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ECkAACYnAAAwNgAAZSkAABAAAAAmAAAACAAAAL+PAACAHwAA"/>
              </a:ext>
            </a:extLst>
          </p:cNvSpPr>
          <p:nvPr>
            <p:ph type="sldNum" sz="quarter" idx="4"/>
          </p:nvPr>
        </p:nvSpPr>
        <p:spPr>
          <a:xfrm>
            <a:off x="6675120" y="6363970"/>
            <a:ext cx="2133600" cy="365125"/>
          </a:xfrm>
          <a:prstGeom prst="rect">
            <a:avLst/>
          </a:prstGeom>
          <a:ln>
            <a:noFill/>
          </a:ln>
        </p:spPr>
        <p:txBody>
          <a:bodyPr vert="horz" wrap="square" lIns="91440" tIns="45720" rIns="91440" bIns="45720" numCol="1" anchor="ctr">
            <a:prstTxWarp prst="textNoShape">
              <a:avLst/>
            </a:prstTxWarp>
          </a:bodyPr>
          <a:lstStyle>
            <a:lvl1pPr algn="r">
              <a:defRPr lang="en-us" sz="1200" b="1" baseline="0">
                <a:solidFill>
                  <a:srgbClr val="C7BC9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F639071-3FD2-3666-9CDB-C933DE956A9C}" type="slidenum">
              <a:t/>
            </a:fld>
          </a:p>
        </p:txBody>
      </p:sp>
    </p:spTree>
  </p:cSld>
  <p:clrMap bg1="lt1" tx1="dk1" bg2="lt2" tx2="dk2" accent1="accent1" accent2="accent2" accent3="accent3" accent4="accent4" accent5="accent5" accent6="accent6" hlink="hlink" folHlink="folHlink"/>
  <p:sldLayoutIdLst>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marL="0" marR="0" indent="0" algn="ctr" defTabSz="914400">
        <a:lnSpc>
          <a:spcPct val="100000"/>
        </a:lnSpc>
        <a:spcBef>
          <a:spcPts val="0"/>
        </a:spcBef>
        <a:spcAft>
          <a:spcPts val="0"/>
        </a:spcAft>
        <a:buNone/>
        <a:tabLst/>
        <a:defRPr lang="en-us" sz="3600" b="0" i="0" u="none" strike="noStrike" kern="1" cap="all" spc="60" baseline="0">
          <a:solidFill>
            <a:schemeClr val="tx1"/>
          </a:solidFill>
          <a:effectLst/>
          <a:txBgFill val="auto"/>
          <a:latin typeface="Garamond" pitchFamily="0" charset="0"/>
          <a:ea typeface="Garamond" pitchFamily="0" charset="0"/>
          <a:cs typeface="Garamond" pitchFamily="0"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2"/>
          </a:solidFill>
          <a:effectLst/>
          <a:txBgFill val="auto"/>
          <a:latin typeface="Garamond" pitchFamily="0" charset="0"/>
          <a:ea typeface="Garamond" pitchFamily="0" charset="0"/>
          <a:cs typeface="Garamond" pitchFamily="0" charset="0"/>
        </a:defRPr>
      </a:lvl9pPr>
    </p:titleStyle>
    <p:bodyStyle>
      <a:lvl1pPr marL="0" marR="0" indent="-274320" algn="l" defTabSz="914400">
        <a:lnSpc>
          <a:spcPct val="150000"/>
        </a:lnSpc>
        <a:spcBef>
          <a:spcPts val="430"/>
        </a:spcBef>
        <a:spcAft>
          <a:spcPts val="0"/>
        </a:spcAft>
        <a:buClrTx/>
        <a:buSzTx/>
        <a:buFont typeface="Wingdings" pitchFamily="0" charset="2"/>
        <a:buChar char="v"/>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1pPr>
      <a:lvl2pPr marL="742950" marR="0" indent="-228600" algn="l" defTabSz="914400">
        <a:lnSpc>
          <a:spcPct val="100000"/>
        </a:lnSpc>
        <a:spcBef>
          <a:spcPts val="380"/>
        </a:spcBef>
        <a:spcAft>
          <a:spcPts val="0"/>
        </a:spcAft>
        <a:buClrTx/>
        <a:buSzTx/>
        <a:buFont typeface="Arial" pitchFamily="2" charset="-94"/>
        <a:buChar char="•"/>
        <a:tabLst/>
        <a:defRPr lang="en-us" sz="1600" b="0" i="0" u="none" strike="noStrike" kern="1" spc="0" baseline="0">
          <a:solidFill>
            <a:schemeClr val="tx1"/>
          </a:solidFill>
          <a:effectLst/>
          <a:txBgFill val="auto"/>
          <a:latin typeface="Garamond" pitchFamily="0" charset="0"/>
          <a:ea typeface="Garamond" pitchFamily="0" charset="0"/>
          <a:cs typeface="Garamond" pitchFamily="0" charset="0"/>
        </a:defRPr>
      </a:lvl2pPr>
      <a:lvl3pPr marL="1143000" marR="0" indent="-228600" algn="l" defTabSz="914400">
        <a:lnSpc>
          <a:spcPct val="100000"/>
        </a:lnSpc>
        <a:spcBef>
          <a:spcPts val="335"/>
        </a:spcBef>
        <a:spcAft>
          <a:spcPts val="0"/>
        </a:spcAft>
        <a:buClrTx/>
        <a:buSzTx/>
        <a:buFont typeface="Arial" pitchFamily="2" charset="-94"/>
        <a:buChar char="•"/>
        <a:tabLst/>
        <a:defRPr lang="en-us" sz="1400" b="0" i="0" u="none" strike="noStrike" kern="1" spc="0" baseline="0">
          <a:solidFill>
            <a:schemeClr val="tx1"/>
          </a:solidFill>
          <a:effectLst/>
          <a:txBgFill val="auto"/>
          <a:latin typeface="Garamond" pitchFamily="0" charset="0"/>
          <a:ea typeface="Garamond" pitchFamily="0" charset="0"/>
          <a:cs typeface="Garamond" pitchFamily="0" charset="0"/>
        </a:defRPr>
      </a:lvl3pPr>
      <a:lvl4pPr marL="1600200" marR="0" indent="-228600" algn="l" defTabSz="914400">
        <a:lnSpc>
          <a:spcPct val="100000"/>
        </a:lnSpc>
        <a:spcBef>
          <a:spcPts val="335"/>
        </a:spcBef>
        <a:spcAft>
          <a:spcPts val="0"/>
        </a:spcAft>
        <a:buClrTx/>
        <a:buSzTx/>
        <a:buFont typeface="Arial" pitchFamily="2" charset="-94"/>
        <a:buChar char="•"/>
        <a:tabLst/>
        <a:defRPr lang="en-us" sz="1400" b="0" i="0" u="none" strike="noStrike" kern="1" spc="0" baseline="0">
          <a:solidFill>
            <a:schemeClr val="tx1"/>
          </a:solidFill>
          <a:effectLst/>
          <a:txBgFill val="auto"/>
          <a:latin typeface="Garamond" pitchFamily="0" charset="0"/>
          <a:ea typeface="Garamond" pitchFamily="0" charset="0"/>
          <a:cs typeface="Garamond" pitchFamily="0" charset="0"/>
        </a:defRPr>
      </a:lvl4pPr>
      <a:lvl5pPr marL="2057400" marR="0" indent="-228600" algn="l" defTabSz="914400">
        <a:lnSpc>
          <a:spcPct val="100000"/>
        </a:lnSpc>
        <a:spcBef>
          <a:spcPts val="335"/>
        </a:spcBef>
        <a:spcAft>
          <a:spcPts val="0"/>
        </a:spcAft>
        <a:buClrTx/>
        <a:buSzTx/>
        <a:buFont typeface="Arial" pitchFamily="2" charset="-94"/>
        <a:buChar char="•"/>
        <a:tabLst/>
        <a:defRPr lang="en-us" sz="1400" b="0" i="0" u="none" strike="noStrike" kern="1" spc="0" baseline="0">
          <a:solidFill>
            <a:schemeClr val="tx1"/>
          </a:solidFill>
          <a:effectLst/>
          <a:txBgFill val="auto"/>
          <a:latin typeface="Garamond" pitchFamily="0" charset="0"/>
          <a:ea typeface="Garamond" pitchFamily="0" charset="0"/>
          <a:cs typeface="Garamond" pitchFamily="0" charset="0"/>
        </a:defRPr>
      </a:lvl5pPr>
      <a:lvl6pPr marL="2514600" marR="0" indent="-228600" algn="l" defTabSz="914400">
        <a:lnSpc>
          <a:spcPct val="100000"/>
        </a:lnSpc>
        <a:spcBef>
          <a:spcPts val="0"/>
        </a:spcBef>
        <a:spcAft>
          <a:spcPts val="0"/>
        </a:spcAft>
        <a:buClrTx/>
        <a:buSzTx/>
        <a:buFont typeface="Arial" pitchFamily="2" charset="-94"/>
        <a:buChar char="•"/>
        <a:tabLst/>
        <a:defRPr lang="en-us" sz="1400" b="0" i="0" u="none" strike="noStrike" kern="1" spc="0" baseline="0">
          <a:solidFill>
            <a:schemeClr val="tx1"/>
          </a:solidFill>
          <a:effectLst/>
          <a:txBgFill val="auto"/>
          <a:latin typeface="Garamond" pitchFamily="0" charset="0"/>
          <a:ea typeface="Garamond" pitchFamily="0" charset="0"/>
          <a:cs typeface="Garamond" pitchFamily="0" charset="0"/>
        </a:defRPr>
      </a:lvl6pPr>
      <a:lvl7pPr marL="2971800" marR="0" indent="-228600" algn="l" defTabSz="914400">
        <a:lnSpc>
          <a:spcPct val="100000"/>
        </a:lnSpc>
        <a:spcBef>
          <a:spcPts val="0"/>
        </a:spcBef>
        <a:spcAft>
          <a:spcPts val="0"/>
        </a:spcAft>
        <a:buClrTx/>
        <a:buSzTx/>
        <a:buFont typeface="Arial" pitchFamily="2" charset="-94"/>
        <a:buChar char="•"/>
        <a:tabLst/>
        <a:defRPr lang="en-us" sz="1200" b="0" i="0" u="none" strike="noStrike" kern="1" spc="0" baseline="0">
          <a:solidFill>
            <a:schemeClr val="tx1"/>
          </a:solidFill>
          <a:effectLst/>
          <a:txBgFill val="auto"/>
          <a:latin typeface="Garamond" pitchFamily="0" charset="0"/>
          <a:ea typeface="Garamond" pitchFamily="0" charset="0"/>
          <a:cs typeface="Garamond" pitchFamily="0" charset="0"/>
        </a:defRPr>
      </a:lvl7pPr>
      <a:lvl8pPr marL="3429000" marR="0" indent="-228600" algn="l" defTabSz="914400">
        <a:lnSpc>
          <a:spcPct val="100000"/>
        </a:lnSpc>
        <a:spcBef>
          <a:spcPts val="0"/>
        </a:spcBef>
        <a:spcAft>
          <a:spcPts val="0"/>
        </a:spcAft>
        <a:buClrTx/>
        <a:buSzTx/>
        <a:buFont typeface="Arial" pitchFamily="2" charset="-94"/>
        <a:buChar char="•"/>
        <a:tabLst/>
        <a:defRPr lang="en-us" sz="1200" b="0" i="0" u="none" strike="noStrike" kern="1" spc="0" baseline="0">
          <a:solidFill>
            <a:schemeClr val="tx1"/>
          </a:solidFill>
          <a:effectLst/>
          <a:txBgFill val="auto"/>
          <a:latin typeface="Garamond" pitchFamily="0" charset="0"/>
          <a:ea typeface="Garamond" pitchFamily="0" charset="0"/>
          <a:cs typeface="Garamond" pitchFamily="0" charset="0"/>
        </a:defRPr>
      </a:lvl8pPr>
      <a:lvl9pPr marL="3886200" marR="0" indent="-228600" algn="l" defTabSz="914400">
        <a:lnSpc>
          <a:spcPct val="100000"/>
        </a:lnSpc>
        <a:spcBef>
          <a:spcPts val="0"/>
        </a:spcBef>
        <a:spcAft>
          <a:spcPts val="0"/>
        </a:spcAft>
        <a:buClrTx/>
        <a:buSzTx/>
        <a:buFont typeface="Arial" pitchFamily="2" charset="-94"/>
        <a:buChar char="•"/>
        <a:tabLst/>
        <a:defRPr lang="en-us" sz="1200" b="0" i="0" u="none" strike="noStrike" kern="1" spc="0" baseline="0">
          <a:solidFill>
            <a:schemeClr val="tx1"/>
          </a:solidFill>
          <a:effectLst/>
          <a:txBgFill val="auto"/>
          <a:latin typeface="Garamond" pitchFamily="0" charset="0"/>
          <a:ea typeface="Garamond" pitchFamily="0" charset="0"/>
          <a:cs typeface="Garamond" pitchFamily="0"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txBgFill val="auto"/>
          <a:latin typeface="Garamond" pitchFamily="0" charset="0"/>
          <a:ea typeface="Garamond" pitchFamily="0" charset="0"/>
          <a:cs typeface="Garamond" pitchFamily="0"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cAgAAHALAADQLwAAaBMAABAAAAAmAAAACAAAAAAAAAAAAAAA"/>
              </a:ext>
            </a:extLst>
          </p:cNvSpPr>
          <p:nvPr>
            <p:ph type="ctrTitle"/>
          </p:nvPr>
        </p:nvSpPr>
        <p:spPr/>
        <p:txBody>
          <a:bodyPr/>
          <a:lstStyle/>
          <a:p>
            <a:pPr>
              <a:defRPr lang="en-us" cap="all"/>
            </a:pPr>
            <a:r>
              <a:rPr lang="tr-tr" cap="all"/>
              <a:t>The history of democracy in turkey</a:t>
            </a:r>
          </a:p>
        </p:txBody>
      </p:sp>
    </p:spTree>
  </p:cSld>
  <p:clrMapOvr>
    <a:masterClrMapping/>
  </p:clrMapOvr>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2 İçerik Yer Tutucusu"/>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ugcAAFMOAADQLwAAEyEAABAAAAAmAAAACAAAAAEgAAAAAAAA"/>
              </a:ext>
            </a:extLst>
          </p:cNvSpPr>
          <p:nvPr>
            <p:ph type="body" idx="1"/>
          </p:nvPr>
        </p:nvSpPr>
        <p:spPr>
          <a:xfrm>
            <a:off x="1256030" y="2328545"/>
            <a:ext cx="6516370" cy="3048000"/>
          </a:xfrm>
        </p:spPr>
        <p:txBody>
          <a:bodyPr vert="horz" wrap="square" lIns="91440" tIns="45720" rIns="91440" bIns="45720" numCol="1" anchor="t">
            <a:prstTxWarp prst="textNoShape">
              <a:avLst/>
            </a:prstTxWarp>
          </a:bodyPr>
          <a:lstStyle/>
          <a:p>
            <a:pPr>
              <a:defRPr lang="en-us"/>
            </a:pPr>
            <a:r>
              <a:rPr lang="tr-tr"/>
              <a:t>The last parliament of the Ottoman state met on January 12, 1920. This assembly accepted Misak - milli in a secret session. 16 March 1920, the Entente State occupied Istanbul and arrested some members of parliament on 18 March 1920 as a break. After that, the Sultan's Assembly officially distributed it. Thus, the parliamentary system, which was tried to be placed, was actually and legally ended.</a:t>
            </a:r>
            <a:endParaRPr lang="tr-tr"/>
          </a:p>
          <a:p>
            <a:pPr>
              <a:defRPr lang="en-us"/>
            </a:pPr>
            <a:r>
              <a:rPr lang="tr-tr"/>
              <a:t>As a result, all these phases were the periods when the seeds of Turkish democracy were laid.</a:t>
            </a:r>
            <a:endParaRPr lang="tr-tr"/>
          </a:p>
          <a:p>
            <a:pPr>
              <a:defRPr lang="en-us"/>
            </a:pPr>
            <a:endParaRPr lang="tr-tr"/>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1 Başlık"/>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Gc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cAgAAPgHAADQLwAAMAwAABAAAAAmAAAACAAAAAAAAAAAAAAA"/>
              </a:ext>
            </a:extLst>
          </p:cNvSpPr>
          <p:nvPr>
            <p:ph type="title"/>
          </p:nvPr>
        </p:nvSpPr>
        <p:spPr/>
        <p:txBody>
          <a:bodyPr/>
          <a:lstStyle/>
          <a:p>
            <a:pPr>
              <a:defRPr lang="en-us" cap="all"/>
            </a:pPr>
          </a:p>
        </p:txBody>
      </p:sp>
      <p:pic>
        <p:nvPicPr>
          <p:cNvPr id="3" name="3 İçerik Yer Tutucusu" descr="images.jpg"/>
          <p:cNvPicPr>
            <a:picLocks noGrp="1" noChangeArrowheads="1" noChangeAspect="1"/>
            <a:extLst>
              <a:ext uri="smNativeData">
                <pr:smNativeData xmlns:pr="smNativeData" val="SMDATA_18_I4PBXBMAAAAlAAAAEQAAAC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BAAAAAAAAAMjGvQAsAQAAAQAAACMAAAAjAAAAIwAAAB4AAAAAAAAAZAAAAGQAAAAAAAAAZAAAAGQAAAAVAAAAYAAAAAEAAAAAAAAAAAAAACgAAAAAAAAAAAAAAAEAAAAoIwAAAAAAAAAAAAAAAAAAAAAAAAEAAABkAAAAAAAAABQAAAAAAAAAAAAAACYAAAAAAAAA+QAAAAAAAAAmAAAAZAAAABYAAABMAAAAAQAAAAAAAAAGAAAAAAAAAAEAAAAAAAAAOQAAAAAAAAAAAAAAZAAAAGQAAAAAAAAAy8vLADkAAAAAAAAAA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CQAQ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J6OXAX///8BAAAAAAAAAAAAAAAAAAAAAAAAAAAAAAAAAAAAAAAAAADIxr0AAAAAAAAAAADLy8sAwMD/AH9/fwAAAAAAAAAAAAAAAAD///8AAAAAACEAAAAYAAAAFAAAAJ0FAABGDwAAjR0AAC0iAAAQAAAAJgAAAAgAAAABgQAAgP/B/w=="/>
              </a:ext>
            </a:extLst>
          </p:cNvPicPr>
          <p:nvPr>
            <p:ph type="pic" idx="1"/>
          </p:nvPr>
        </p:nvPicPr>
        <p:blipFill>
          <a:blip r:embed="rId2"/>
          <a:stretch>
            <a:fillRect/>
          </a:stretch>
        </p:blipFill>
        <p:spPr>
          <a:xfrm>
            <a:off x="912495" y="2482850"/>
            <a:ext cx="3891280" cy="3072765"/>
          </a:xfrm>
          <a:prstGeom prst="rect">
            <a:avLst/>
          </a:prstGeom>
          <a:ln w="190500" cap="flat" cmpd="sng" algn="ctr">
            <a:solidFill>
              <a:srgbClr val="C8C6BD"/>
            </a:solidFill>
            <a:prstDash val="solid"/>
            <a:headEnd type="none"/>
            <a:tailEnd type="none"/>
          </a:ln>
          <a:effectLst>
            <a:outerShdw blurRad="254000" dist="0" dir="0" algn="bl">
              <a:srgbClr val="000000">
                <a:alpha val="43000"/>
              </a:srgbClr>
            </a:outerShdw>
          </a:effectLst>
          <a:scene3d>
            <a:camera prst="legacyPerspectiveFront" fov="6141633"/>
            <a:lightRig rig="legacyFlat1" dir="t"/>
          </a:scene3d>
          <a:sp3d extrusionH="25400" prstMaterial="legacyMatte">
            <a:extrusionClr>
              <a:srgbClr val="000000"/>
            </a:extrusionClr>
          </a:sp3d>
        </p:spPr>
      </p:pic>
      <p:pic>
        <p:nvPicPr>
          <p:cNvPr id="4" name="Picture 2" descr="C:\Users\user\Desktop\645383177.jpg"/>
          <p:cNvPicPr>
            <a:picLocks noChangeAspect="1"/>
            <a:extLst>
              <a:ext uri="smNativeData">
                <pr:smNativeData xmlns:pr="smNativeData" val="SMDATA_18_I4PBXBMAAAAlAAAAEQAAAC0AAAAAkAAAAEgAAACQAAAASAAAAAAAAAAAAAAAAAAAAAEAAABQAAAAAAAAAAAA8D8AAAAAAADw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BAAAAAAAAADMzMwBkAAAAAQAAACMAAAAjAAAAIwAAAB4AAAAAAAAAZAAAAGQAAAAAAAAAZAAAAGQAAAAVAAAAYAAAAAEAAAAAAAAADAAAAAAAAAAAAAAAAAAAAAAAAAD///9/AAAAAAAAAAABAAAAAAAAAAAAAABkAAAAAAAAAA8AAAAAAAAAAAAAADQAAAAAAAAArgAAAAAAAAAKAAAAZAAAABYAAABMAAAAAQAAAAAAAAAHAAAAAAAAAAEAAAAAAAAATgAAAAAAAADMAQAAsP///+7///8AAAAAy8vLAE4AAAAAAAAAzAEAALD////u////AAAAAAcAAAA4AAAAAAAAAAAAAAAAAAAA////AAAAAAAAAAAAAAAAAAAAAAAAAAAAAAAAAAAAAABkAAAAZAAAAAAAAAAjAAAABAAAAGYAAAAXAAAAFAAAAAAAAAAAAAAA/38AAP9/AAAAAAAACQAAAAQAAAAAAAAADAAAABAAAAAAAAAAAAAAAAAAAAAAAAAAHgAAAGgAAAAAAAAAAAAAAAAAAAAAAAAAAAAAABAnAAAQJwAAAAAAAAAAAAAAAAAAAAAAAAAAAAAAAAAAAAAAAAAAAABYAgAAAAAAAMDA/wAAAAAAZAAAADIAAAAAAAAAZAAAAAAAAAB/f38ACgAAACIAAAAYAAAAAgAAAJYAAAAyAAAAAAAAAAAAAAAAAAAAJAAAACQAAAABAAAABwAAAAAAAAAMAAAAAQAAADMzMwAAAAAAAAAAAH9/fwAlAAAAWAAAAAEAAAAAAAAAAAAAAAAAAAAAAAAAAAAAAAAAAAAAAAAAAAAAAAAAAAAAAAAAEgAAAAAAAACghgEAAAAAAAAAAAAAAAAAEQAAAAEAAAAAAAAAAAAAAMDGLQAfAAAAVAAAAJ6OXAX///8BAAAAAAAAAAAAAAAAAAAAAAAAAAAAAAAAAAAAAAAAAAAzMzMAAAAAAAAAAADLy8sAwMD/AH9/fwAAAAAAAAAAAAAAAAD///8AAAAAACEAAAAYAAAAFAAAAGAeAACYEAAA/zIAAKAhAAAQAAAAJgAAAAgAAAD//////////w=="/>
              </a:ext>
            </a:extLst>
          </p:cNvPicPr>
          <p:nvPr/>
        </p:nvPicPr>
        <p:blipFill>
          <a:blip r:embed="rId3"/>
          <a:stretch>
            <a:fillRect/>
          </a:stretch>
        </p:blipFill>
        <p:spPr>
          <a:xfrm>
            <a:off x="4937760" y="2697480"/>
            <a:ext cx="3352165" cy="2768600"/>
          </a:xfrm>
          <a:prstGeom prst="ellipse">
            <a:avLst/>
          </a:prstGeom>
          <a:noFill/>
          <a:ln w="63500" cap="flat" cmpd="sng" algn="ctr">
            <a:solidFill>
              <a:srgbClr val="333333"/>
            </a:solidFill>
            <a:prstDash val="solid"/>
            <a:headEnd type="none"/>
            <a:tailEnd type="none"/>
          </a:ln>
          <a:effectLst>
            <a:outerShdw blurRad="381000" dist="292100" dir="5400000" sx="-80000" sy="-18000">
              <a:srgbClr val="000000">
                <a:alpha val="22000"/>
              </a:srgbClr>
            </a:outerShdw>
          </a:effectLst>
          <a:scene3d>
            <a:camera prst="orthographicFront"/>
            <a:lightRig rig="contrasting" dir="t">
              <a:rot lat="0" lon="0" rev="3000000"/>
            </a:lightRig>
          </a:scene3d>
          <a:sp3d contourW="7620" prstMaterial="warmMatte">
            <a:bevelT w="95250" h="31750" prst="circle"/>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1 Başlık"/>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GR2AAg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cAgAAPgHAADQLwAAMAwAABAAAAAmAAAACAAAAAAAAAAAAAAA"/>
              </a:ext>
            </a:extLst>
          </p:cNvSpPr>
          <p:nvPr>
            <p:ph type="title"/>
          </p:nvPr>
        </p:nvSpPr>
        <p:spPr/>
        <p:txBody>
          <a:bodyPr/>
          <a:lstStyle/>
          <a:p>
            <a:pPr>
              <a:defRPr lang="en-us" cap="all"/>
            </a:pPr>
          </a:p>
        </p:txBody>
      </p:sp>
      <p:sp>
        <p:nvSpPr>
          <p:cNvPr id="3" name="2 İçerik Yer Tutucusu"/>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HAB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cAgAAAAPAADQLwAAwCEAABAAAAAmAAAACAAAAAAgAAAAAAAA"/>
              </a:ext>
            </a:extLst>
          </p:cNvSpPr>
          <p:nvPr>
            <p:ph type="body" idx="1"/>
          </p:nvPr>
        </p:nvSpPr>
        <p:spPr/>
        <p:txBody>
          <a:bodyPr vert="horz" wrap="square" lIns="91440" tIns="45720" rIns="91440" bIns="45720" numCol="1" anchor="t">
            <a:prstTxWarp prst="textNoShape">
              <a:avLst/>
            </a:prstTxWarp>
          </a:bodyPr>
          <a:lstStyle/>
          <a:p>
            <a:pPr>
              <a:defRPr lang="en-us"/>
            </a:pPr>
            <a:r>
              <a:rPr lang="tr-tr"/>
              <a:t>After mondros, the Ottoman Empire had come to an end. After the Erzurum and Sivas congresses, the board of trustees became a committee acting on behalf of the whole nation. Mustafa Kemal Pasha, the chairman of the delegation of the delegation of Istanbul, three days after the invasion of 19 March 1920, Anatolia, all the command and Governor of a circular sent to the extraordinary powers to convene a Parliament in this direction requested elections to be held. They considered it useful that the Assembly was composed of Deputies who fled from Istanbul and elected in the framework of the circular. </a:t>
            </a:r>
            <a:endParaRPr lang="tr-tr"/>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1 Başlık"/>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cAgAAPgHAADQLwAAMAwAABAAAAAmAAAACAAAAAAAAAAAAAAA"/>
              </a:ext>
            </a:extLst>
          </p:cNvSpPr>
          <p:nvPr>
            <p:ph type="title"/>
          </p:nvPr>
        </p:nvSpPr>
        <p:spPr/>
        <p:txBody>
          <a:bodyPr/>
          <a:lstStyle/>
          <a:p>
            <a:pPr>
              <a:defRPr lang="en-us" cap="all"/>
            </a:pPr>
            <a:endParaRPr lang="tr-tr" cap="all"/>
          </a:p>
        </p:txBody>
      </p:sp>
      <p:pic>
        <p:nvPicPr>
          <p:cNvPr id="3" name="3 İçerik Yer Tutucusu" descr="People-Power-Democracy-CD.jpg"/>
          <p:cNvPicPr>
            <a:picLocks noGrp="1" noChangeArrowheads="1" noChangeAspect="1"/>
            <a:extLst>
              <a:ext uri="smNativeData">
                <pr:smNativeData xmlns:pr="smNativeData" val="SMDATA_18_I4PBXBMAAAAlAAAAEQAAAC0AAAAAkAAAAEgAAACQAAAASAAAAAAAAAAAAAAAAAAAAAEAAABQAAAAAAAAAAAAAABlEmGh19DPPwAAAAAAAOA/AAAAAAAA4D8AAAAAAADgPwAAAAAAAOA/AAAAAAAA4D8AAAAAAADgPwAAAAAAAOA/AAAAAAAA4D8CAAAAjAAAAAEAAAAAAAAA7u7uAP///wgAAAAAAAAAAAAAAAAAAAAAAAAAAAAAAAAAAAAAeAAAAAEAAABAAAAAAAAAAAAAAABaAAAAAAAAAAAAAAAAAAAAAAAAAAAAAAAAAAAAAAAAAAAAAAAAAAAAAAAAAAAAAAAAAAAAAAAAAAAAAAAAAAAAAAAAAAAAAAAAAAAAFAAAADwAAAABAAAAAAAAAP///wCMAAAAAQAAACMAAAAjAAAAIwAAAB4AAAAAAAAAZAAAAGQAAAAAAAAAZAAAAGQAAAAVAAAAYAAAAAEAAAAAAAAAAAAAAAAAAAAAAAAAAAAAAAAAAABdNwAAAAAAAAAAAAABAAAAAAAAAAEAAABkAAAAAAAAABQAAAAAAAAAAAAAACYAAAAAAAAASAAAAAAAAAAmAAAAZAAAABYAAABMAAAAAQAAAAAAAAAAAAAAAAAAAAEAAAAAAAAANwAAAAAAAAAAAAAAZAAAAGQAAAAAAAAAy8vLADcAAAAAAAAAAAAAAGQAAABkAAAAAAAAAAcAAAA4AAAAAAAAAAAAAAAAAAAA////AAAAAAAAAAAAAAAAAAAAAAAAAAAAAAAAAAAAAABkAAAAZAAAAAAAAAAjAAAABAAAAKwAAAAXAAAAFAAAAAAAAAAAAAAA/38AAP9/AAAAAAAACQAAAAQAAAAAAAAADAAAABAAAAAAAAAAAAAAAAAAAAAAAAAAHgAAAGgAAAAAAAAAAAAAAAAAAAAAAAAAAAAAABAnAAAQJwAAAAAAAAAAAAAAAAAAAAAAAAAAAAAAAAAAAAAAAAAAAACMAAAAAAAAAMDA/wAAAAAAAAAAAAAAAAAAAAAAZAAAAAAAAAB/f38ACgAAACIAAAAYAAAAAAAAAAAAAAAAAAAAAAAAAAAAAAAAAAAAJAAAACQAAAAAAAAABwAAAAAAAAAAAAAAAAAAAAAAAAAAAAAAAAAAAH9/fwAlAAAAWAAAAAAAAAAAAAAAAAAAAAAAAAAAAAAAAAAAAAAAAAAAAAAAAAAAAAAAAAAAAAAAPwAAAAAAAACghgEAAAAAAAAAAAAAAAAADAAAAAEAAAAAAAAAAAAAAAAAAAAfAAAAVAAAAO7u7gD///8BAAAAAAAAAAAAAAAAAAAAAAAAAAAAAAAAAAAAAAAAAAD///8AAAAAAAAAAADLy8sAwMD/AH9/fwAAAAAAAAAAAAAAAAD///8AAAAAACEAAAAYAAAAFAAAAMENAADtDgAA5iYAAK0hAAAQAAAAJgAAAAgAAAABgQAA///h/w=="/>
              </a:ext>
            </a:extLst>
          </p:cNvPicPr>
          <p:nvPr>
            <p:ph type="pic" idx="1"/>
          </p:nvPr>
        </p:nvPicPr>
        <p:blipFill>
          <a:blip r:embed="rId2"/>
          <a:stretch>
            <a:fillRect/>
          </a:stretch>
        </p:blipFill>
        <p:spPr>
          <a:xfrm>
            <a:off x="2235835" y="2426335"/>
            <a:ext cx="4087495" cy="3048000"/>
          </a:xfrm>
          <a:prstGeom prst="snip2DiagRect">
            <a:avLst>
              <a:gd name="adj1" fmla="val 0"/>
              <a:gd name="adj2" fmla="val 16667"/>
            </a:avLst>
          </a:prstGeom>
          <a:solidFill>
            <a:srgbClr val="EEEEEE"/>
          </a:solidFill>
          <a:ln w="88900" cap="flat" cmpd="sng" algn="ctr">
            <a:solidFill>
              <a:srgbClr val="FFFFFF"/>
            </a:solidFill>
            <a:prstDash val="solid"/>
            <a:headEnd type="none"/>
            <a:tailEnd type="none"/>
          </a:ln>
          <a:effectLst>
            <a:outerShdw blurRad="88900" dist="0" dir="0" algn="tl">
              <a:srgbClr val="000000">
                <a:alpha val="45000"/>
              </a:srgbClr>
            </a:outerShdw>
          </a:effectLst>
          <a:scene3d>
            <a:camera prst="legacyObliqueFront"/>
            <a:lightRig rig="legacyFlat1" dir="t"/>
          </a:scene3d>
          <a:sp3d prstMaterial="legacyMatte"/>
        </p:spPr>
      </p:pic>
    </p:spTree>
  </p:cSld>
  <p:clrMapOvr>
    <a:masterClrMapping/>
  </p:clrMapOvr>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1 Başlık"/>
          <p:cNvSpPr>
            <a:spLocks noGrp="1" noChangeArrowheads="1"/>
            <a:extLst>
              <a:ext uri="smNativeData">
                <pr:smNativeData xmlns:pr="smNativeData" val="SMDATA_16_I4PBXBMAAAAlAAAAZAAAAA0AAAAAkAAAAEgAAACQAAAASAAAAAAAAAAC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cAgAAPgHAADQLwAAMAwAABAAAAAmAAAACAAAAAAAAAAAAAAA"/>
              </a:ext>
            </a:extLst>
          </p:cNvSpPr>
          <p:nvPr>
            <p:ph type="title"/>
          </p:nvPr>
        </p:nvSpPr>
        <p:spPr/>
        <p:txBody>
          <a:bodyPr/>
          <a:lstStyle/>
          <a:p>
            <a:pPr>
              <a:defRPr lang="en-us" cap="all"/>
            </a:pPr>
          </a:p>
        </p:txBody>
      </p:sp>
      <p:sp>
        <p:nvSpPr>
          <p:cNvPr id="3" name="2 İçerik Yer Tutucusu"/>
          <p:cNvSpPr>
            <a:spLocks noGrp="1" noChangeArrowheads="1"/>
            <a:extLst>
              <a:ext uri="smNativeData">
                <pr:smNativeData xmlns:pr="smNativeData" val="SMDATA_16_I4PBXBMAAAAlAAAAZAAAAA0AAAAAkAAAAEgAAACQAAAASAAAAAAAAAAAAAAAAAAAAAEAAABQAAAAAAAAAAAA4D8AAAAAAADgPwAAAAAAAOA/AAAAAAAA4D8AAAAAAADgPwAAAAAAAOA/AAAAAAAA4D8AAAAAAADgPwAAAAAAAOA/AAAAAAAA4D8CAAAAjAAAAAAAAAAAAAAAno5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QzLkKAAAAACgAAAAoAAAAZAAAAGQAAAAAAAAAzMzMAAAAAABQAAAAUAAAAGQAAABkAAAAAAAAABcAAAAUAAAAAAAAAAAAAAD/fwAA/38AAAAAAAAJAAAABAAAACw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no5cBf///wEAAAAAAAAAAAAAAAAAAAAAAAAAAAAAAAAAAAAAAAAAAAAAAAJ/f38A0My5A8zMzADAwP8Af39/AAAAAAAAAAAAAAAAAAAAAAAAAAAAIQAAABgAAAAUAAAAawYAAO0JAACkMAAA8x0AABAAAAAmAAAACAAAAAEgAAAAAAAA"/>
              </a:ext>
            </a:extLst>
          </p:cNvSpPr>
          <p:nvPr>
            <p:ph type="body" idx="1"/>
          </p:nvPr>
        </p:nvSpPr>
        <p:spPr>
          <a:xfrm>
            <a:off x="1043305" y="1613535"/>
            <a:ext cx="6863715" cy="3255010"/>
          </a:xfrm>
        </p:spPr>
        <p:txBody>
          <a:bodyPr vert="horz" wrap="square" lIns="91440" tIns="45720" rIns="91440" bIns="45720" numCol="1" anchor="t">
            <a:prstTxWarp prst="textNoShape">
              <a:avLst/>
            </a:prstTxWarp>
          </a:bodyPr>
          <a:lstStyle/>
          <a:p>
            <a:pPr>
              <a:defRPr lang="en-us"/>
            </a:pPr>
            <a:r>
              <a:rPr lang="tr-tr"/>
              <a:t>After All, I. The Grand National Assembly of Turkey was inaugurated on April 23, 1920 in Ankara. Thus, for the first time in Turkey, the implementation of the parliamentary government system has started. The parliament, until the Constitution came into effect, collected legislative and executive powers in its presence and carried out state affairs. This situation has gained a legal character with the foundation law of the Organization adopted on January 20, 1921. Accordingly, the Turkish state is governed by the Turkish Grand National Assembly and is in the hands of the Legislature and executive. The parliamentary government system has been adopted.</a:t>
            </a: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Presentation">
      <a:majorFont>
        <a:latin typeface="Garamond"/>
        <a:ea typeface="Garamond"/>
        <a:cs typeface="Garamond"/>
      </a:majorFont>
      <a:minorFont>
        <a:latin typeface="Garamond"/>
        <a:ea typeface="Garamond"/>
        <a:cs typeface="Garamo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VESTEL</cp:lastModifiedBy>
  <cp:revision>0</cp:revision>
  <dcterms:created xsi:type="dcterms:W3CDTF">2014-09-16T21:33:25Z</dcterms:created>
  <dcterms:modified xsi:type="dcterms:W3CDTF">2019-04-25T09:51:31Z</dcterms:modified>
</cp:coreProperties>
</file>