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052F-8267-4F62-932B-3652F354AED3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A012-E24F-420F-916A-3B1FB38A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8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052F-8267-4F62-932B-3652F354AED3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A012-E24F-420F-916A-3B1FB38A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1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052F-8267-4F62-932B-3652F354AED3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A012-E24F-420F-916A-3B1FB38A0C0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0443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052F-8267-4F62-932B-3652F354AED3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A012-E24F-420F-916A-3B1FB38A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64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052F-8267-4F62-932B-3652F354AED3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A012-E24F-420F-916A-3B1FB38A0C0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943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052F-8267-4F62-932B-3652F354AED3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A012-E24F-420F-916A-3B1FB38A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44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052F-8267-4F62-932B-3652F354AED3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A012-E24F-420F-916A-3B1FB38A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39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052F-8267-4F62-932B-3652F354AED3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A012-E24F-420F-916A-3B1FB38A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5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052F-8267-4F62-932B-3652F354AED3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A012-E24F-420F-916A-3B1FB38A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9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052F-8267-4F62-932B-3652F354AED3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A012-E24F-420F-916A-3B1FB38A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30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052F-8267-4F62-932B-3652F354AED3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A012-E24F-420F-916A-3B1FB38A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8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052F-8267-4F62-932B-3652F354AED3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A012-E24F-420F-916A-3B1FB38A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052F-8267-4F62-932B-3652F354AED3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A012-E24F-420F-916A-3B1FB38A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4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052F-8267-4F62-932B-3652F354AED3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A012-E24F-420F-916A-3B1FB38A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6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052F-8267-4F62-932B-3652F354AED3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A012-E24F-420F-916A-3B1FB38A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4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052F-8267-4F62-932B-3652F354AED3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A012-E24F-420F-916A-3B1FB38A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A052F-8267-4F62-932B-3652F354AED3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874A012-E24F-420F-916A-3B1FB38A0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2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escanik.net/vojin-dimitrijevic-sloboda-i-nezaborav/" TargetMode="External"/><Relationship Id="rId2" Type="http://schemas.openxmlformats.org/officeDocument/2006/relationships/hyperlink" Target="https://www.blic.rs/vesti/drustvo/preminuo-vojin-dimitrijevic/gpzlsv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844731"/>
            <a:ext cx="6815669" cy="2541933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Important </a:t>
            </a:r>
            <a:r>
              <a:rPr lang="en-US" sz="4800" dirty="0"/>
              <a:t>people who contrubute to democracy in my country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Vojin Dimitrijevic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6004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Vojin Dimitrijevic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159" y="2255910"/>
            <a:ext cx="5477691" cy="3638751"/>
          </a:xfrm>
        </p:spPr>
      </p:pic>
    </p:spTree>
    <p:extLst>
      <p:ext uri="{BB962C8B-B14F-4D97-AF65-F5344CB8AC3E}">
        <p14:creationId xmlns:p14="http://schemas.microsoft.com/office/powerpoint/2010/main" val="261604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Vojin Dimitrijevic?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law professor, public intellectual, and a prominent Serbian human rights activist and international law expert. </a:t>
            </a:r>
          </a:p>
          <a:p>
            <a:r>
              <a:rPr lang="en-US" dirty="0" smtClean="0"/>
              <a:t>Professor Dimitrijević was for many years the director of the Belgrade Centre for Human Rights, a member of the Institut de droit international, received honorary doctorates in law from McGill University and the University of Kent, and was a chevalier of the French Legion of Honour.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2000 he was a member of the Venice Commission on Democracy through Law of the Council of Europe, while from 2001 he was a member of the Permanent Court of Arbitration in The Hague. He was a commissioner of the International Commission of Jurists from 2003, and from 2006 a member of its executive committee. He was also a member and a vice-chairman of the UN Human Rights Committee (1983–1994), and served as an ad hoc judge on the International Court of Justice (2001-2003).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626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956" y="1859258"/>
            <a:ext cx="6000750" cy="4057650"/>
          </a:xfrm>
        </p:spPr>
      </p:pic>
    </p:spTree>
    <p:extLst>
      <p:ext uri="{BB962C8B-B14F-4D97-AF65-F5344CB8AC3E}">
        <p14:creationId xmlns:p14="http://schemas.microsoft.com/office/powerpoint/2010/main" val="2441752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told about him...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3"/>
              </a:rPr>
              <a:t>https://pescanik.net/vojin-dimitrijevic-sloboda-i-nezaborav/</a:t>
            </a:r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https://www.blic.rs/vesti/drustvo/preminuo-vojin-dimitrijevic/gpzlsv9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84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183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      Important people who contrubute to democracy in my country </vt:lpstr>
      <vt:lpstr>Vojin Dimitrijevic</vt:lpstr>
      <vt:lpstr>Who was Vojin Dimitrijevic?</vt:lpstr>
      <vt:lpstr>PowerPoint Presentation</vt:lpstr>
      <vt:lpstr>PowerPoint Presentation</vt:lpstr>
      <vt:lpstr>They told about him...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Important people who contrubute to democracy in my country </dc:title>
  <dc:creator>Lenovo</dc:creator>
  <cp:lastModifiedBy>Lenovo</cp:lastModifiedBy>
  <cp:revision>1</cp:revision>
  <dcterms:created xsi:type="dcterms:W3CDTF">2019-06-17T14:27:10Z</dcterms:created>
  <dcterms:modified xsi:type="dcterms:W3CDTF">2019-06-17T14:35:32Z</dcterms:modified>
</cp:coreProperties>
</file>