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5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24.05.2019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tr-TR" dirty="0" smtClean="0"/>
              <a:t>ATATURK AND DEMOCRACY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555776" y="5589240"/>
            <a:ext cx="3240360" cy="49560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endParaRPr lang="tr-TR" dirty="0"/>
          </a:p>
        </p:txBody>
      </p:sp>
      <p:pic>
        <p:nvPicPr>
          <p:cNvPr id="4098" name="Picture 2" descr="F:\MustafaKemalAtaturk2-24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44824"/>
            <a:ext cx="4167336" cy="4309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greatest</a:t>
            </a:r>
            <a:r>
              <a:rPr lang="tr-TR" dirty="0" smtClean="0"/>
              <a:t> </a:t>
            </a:r>
            <a:r>
              <a:rPr lang="tr-TR" dirty="0" err="1" smtClean="0"/>
              <a:t>war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war</a:t>
            </a:r>
            <a:r>
              <a:rPr lang="tr-TR" dirty="0" smtClean="0"/>
              <a:t> </a:t>
            </a:r>
            <a:r>
              <a:rPr lang="tr-TR" dirty="0" err="1" smtClean="0"/>
              <a:t>against</a:t>
            </a:r>
            <a:r>
              <a:rPr lang="tr-TR" dirty="0" smtClean="0"/>
              <a:t> </a:t>
            </a:r>
            <a:r>
              <a:rPr lang="tr-TR" dirty="0" err="1" smtClean="0"/>
              <a:t>ignorance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1026" name="Picture 2" descr="C:\Users\HASAN\Pictures\module1-lesson2-masteryassignment-1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276872"/>
            <a:ext cx="6300192" cy="4581128"/>
          </a:xfrm>
          <a:prstGeom prst="rect">
            <a:avLst/>
          </a:prstGeom>
          <a:noFill/>
        </p:spPr>
      </p:pic>
      <p:pic>
        <p:nvPicPr>
          <p:cNvPr id="1027" name="Picture 3" descr="F:\indir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2065020" cy="4725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F:\130813442_C3852B55D5-450x35033088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352928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tr-TR" dirty="0" smtClean="0"/>
              <a:t>Do not be </a:t>
            </a:r>
            <a:r>
              <a:rPr lang="tr-TR" dirty="0" err="1" smtClean="0"/>
              <a:t>afraid</a:t>
            </a:r>
            <a:r>
              <a:rPr lang="tr-TR" dirty="0" smtClean="0"/>
              <a:t> of </a:t>
            </a:r>
            <a:r>
              <a:rPr lang="tr-TR" dirty="0" err="1" smtClean="0"/>
              <a:t>telling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truth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  <p:pic>
        <p:nvPicPr>
          <p:cNvPr id="2050" name="Picture 2" descr="F:\145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420888"/>
            <a:ext cx="5508104" cy="4437112"/>
          </a:xfrm>
          <a:prstGeom prst="rect">
            <a:avLst/>
          </a:prstGeom>
          <a:noFill/>
        </p:spPr>
      </p:pic>
      <p:pic>
        <p:nvPicPr>
          <p:cNvPr id="2051" name="Picture 3" descr="F:\indir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708920"/>
            <a:ext cx="3275856" cy="3649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a </a:t>
            </a:r>
            <a:r>
              <a:rPr lang="tr-TR" dirty="0" err="1" smtClean="0"/>
              <a:t>nation</a:t>
            </a:r>
            <a:r>
              <a:rPr lang="tr-TR" dirty="0" smtClean="0"/>
              <a:t> </a:t>
            </a:r>
            <a:r>
              <a:rPr lang="tr-TR" dirty="0" err="1" smtClean="0"/>
              <a:t>born</a:t>
            </a:r>
            <a:r>
              <a:rPr lang="tr-TR" dirty="0" smtClean="0"/>
              <a:t> </a:t>
            </a:r>
            <a:r>
              <a:rPr lang="tr-TR" dirty="0" err="1" smtClean="0"/>
              <a:t>spiritually</a:t>
            </a:r>
            <a:r>
              <a:rPr lang="tr-TR" dirty="0" smtClean="0"/>
              <a:t> </a:t>
            </a:r>
            <a:r>
              <a:rPr lang="tr-TR" dirty="0" err="1" smtClean="0"/>
              <a:t>democrat</a:t>
            </a: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3074" name="Picture 2" descr="F:\118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152725"/>
            <a:ext cx="5724128" cy="3705275"/>
          </a:xfrm>
          <a:prstGeom prst="rect">
            <a:avLst/>
          </a:prstGeom>
          <a:noFill/>
        </p:spPr>
      </p:pic>
      <p:pic>
        <p:nvPicPr>
          <p:cNvPr id="3075" name="Picture 3" descr="F:\indir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16832"/>
            <a:ext cx="2281044" cy="4369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F:\Cw6k58NXgAIAhb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2656"/>
            <a:ext cx="8229600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26</Words>
  <Application>Microsoft Office PowerPoint</Application>
  <PresentationFormat>Ekran Gösterisi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ATATURK AND DEMOCRACY </vt:lpstr>
      <vt:lpstr>The greatest war is the war against ignorance</vt:lpstr>
      <vt:lpstr>Slayt 3</vt:lpstr>
      <vt:lpstr>Do not be afraid of telling the truth </vt:lpstr>
      <vt:lpstr>We are a nation born spiritually democrat 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HASAN</dc:creator>
  <cp:lastModifiedBy>HASAN</cp:lastModifiedBy>
  <cp:revision>15</cp:revision>
  <dcterms:created xsi:type="dcterms:W3CDTF">2019-04-25T17:19:30Z</dcterms:created>
  <dcterms:modified xsi:type="dcterms:W3CDTF">2019-05-24T04:30:11Z</dcterms:modified>
</cp:coreProperties>
</file>