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838" y="1486547"/>
            <a:ext cx="8825658" cy="2677648"/>
          </a:xfrm>
        </p:spPr>
        <p:txBody>
          <a:bodyPr/>
          <a:lstStyle/>
          <a:p>
            <a:r>
              <a:rPr lang="en-US" dirty="0" smtClean="0"/>
              <a:t>The History Of Democracy in my Country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623" y="5402117"/>
            <a:ext cx="8825658" cy="861420"/>
          </a:xfrm>
        </p:spPr>
        <p:txBody>
          <a:bodyPr/>
          <a:lstStyle/>
          <a:p>
            <a:r>
              <a:rPr lang="en-US" dirty="0" smtClean="0"/>
              <a:t>Technical college “ </a:t>
            </a:r>
            <a:r>
              <a:rPr lang="en-US" dirty="0" err="1" smtClean="0"/>
              <a:t>Traian</a:t>
            </a:r>
            <a:r>
              <a:rPr lang="en-US" dirty="0" smtClean="0"/>
              <a:t> </a:t>
            </a:r>
            <a:r>
              <a:rPr lang="en-US" dirty="0" err="1" smtClean="0"/>
              <a:t>vuia</a:t>
            </a:r>
            <a:r>
              <a:rPr lang="en-US" dirty="0" smtClean="0"/>
              <a:t>” </a:t>
            </a:r>
            <a:r>
              <a:rPr lang="en-US" dirty="0" smtClean="0"/>
              <a:t>Oradea</a:t>
            </a:r>
            <a:r>
              <a:rPr lang="ro-RO" dirty="0" smtClean="0"/>
              <a:t>, Romania</a:t>
            </a:r>
            <a:endParaRPr lang="en-US" dirty="0"/>
          </a:p>
        </p:txBody>
      </p:sp>
      <p:sp>
        <p:nvSpPr>
          <p:cNvPr id="4" name="CasetăText 3"/>
          <p:cNvSpPr txBox="1"/>
          <p:nvPr/>
        </p:nvSpPr>
        <p:spPr>
          <a:xfrm>
            <a:off x="974557" y="5029200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Student: </a:t>
            </a:r>
            <a:r>
              <a:rPr lang="ro-RO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Șandor Cătălina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4259" y="2248348"/>
            <a:ext cx="6906409" cy="1376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80607" y="2521338"/>
            <a:ext cx="6293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Thanks for watching!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0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852" y="1086522"/>
            <a:ext cx="9735671" cy="5249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56303" y="113103"/>
            <a:ext cx="6215095" cy="720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72640" y="223399"/>
            <a:ext cx="5976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The 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First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Constitution of Romania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833" y="1192324"/>
            <a:ext cx="78710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The 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1866 Constitution of Romania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 was the fundamental law that capped a period of nation-building in the 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Danubian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Principalities,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which had united in 1859.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832" y="2392653"/>
            <a:ext cx="91081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Drafted in a short time and using as its model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1831 Constitution of Belgium,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then considered Europe's most liberal, it was substantially modified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by Prince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 (later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King) Carol and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adopted by the Constituent Assembly. The newly installed Prince then promulgated it on 13 July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1866.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6303" y="469010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This was done without input from the major powers, including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Ottoman Empire,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which still had formal sovereignty over Romania.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79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406" y="4964370"/>
            <a:ext cx="5809604" cy="454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ntrarea lui Carol Ã®n BucureÈti (10 mai 1866) - foto preluat de pe ro.wikipedia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96" y="595691"/>
            <a:ext cx="75628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7406" y="4977192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arrival of Carol I in Bucharest(10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of May 1866)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41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9345" y="1151992"/>
            <a:ext cx="5956152" cy="4829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63501" y="404316"/>
            <a:ext cx="6379285" cy="553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63501" y="404316"/>
            <a:ext cx="6437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Linux Libertine"/>
              </a:rPr>
              <a:t>The Second Constitution </a:t>
            </a:r>
            <a:r>
              <a:rPr lang="en-US" sz="2400" b="1" dirty="0">
                <a:solidFill>
                  <a:schemeClr val="bg1"/>
                </a:solidFill>
                <a:latin typeface="Linux Libertine"/>
              </a:rPr>
              <a:t>of </a:t>
            </a:r>
            <a:r>
              <a:rPr lang="en-US" sz="2400" b="1" dirty="0" smtClean="0">
                <a:solidFill>
                  <a:schemeClr val="bg1"/>
                </a:solidFill>
                <a:latin typeface="Linux Libertine"/>
              </a:rPr>
              <a:t>Romania, 1923</a:t>
            </a:r>
            <a:endParaRPr lang="en-US" sz="2400" b="1" i="0" dirty="0">
              <a:solidFill>
                <a:schemeClr val="bg1"/>
              </a:solidFill>
              <a:effectLst/>
              <a:latin typeface="Linux Libertine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345" y="1151992"/>
            <a:ext cx="5805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The 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1923 Constitution of Romania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also called the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</a:rPr>
              <a:t>Constitution of Union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, was intended to align the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 of the state on the basis of universal male suffrage and the new realities that arose after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sz="32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Great Union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 of 1918.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ine similarÄ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44" y="1280183"/>
            <a:ext cx="4194616" cy="521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924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456" y="241643"/>
            <a:ext cx="11499925" cy="2415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1820" y="241643"/>
            <a:ext cx="11094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Regarding state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organisation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, legislative power was entrusted to Parliament (Senate and Assembly of Deputies) and the King; executive power to the King, who delegated it to the Council of Ministers; and judicial power to the central and local judicial organs. The right to vote was expanded beyond the 1866 regulations: it was universal for all males, equal, direct, compulsory and secret, based on majority representation. 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2" descr="Imagine similarÄ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19" y="2657139"/>
            <a:ext cx="2566540" cy="415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11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0471" y="279700"/>
            <a:ext cx="6511857" cy="602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1910" y="319303"/>
            <a:ext cx="6328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current Constitution of Romania</a:t>
            </a:r>
          </a:p>
        </p:txBody>
      </p:sp>
      <p:pic>
        <p:nvPicPr>
          <p:cNvPr id="2054" name="Picture 6" descr="Imagini pentru constitutia romaniei 19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55" y="1065006"/>
            <a:ext cx="3776647" cy="547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281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153" y="4023360"/>
            <a:ext cx="7627172" cy="2635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9345" y="4153375"/>
            <a:ext cx="72147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current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Constitution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is the fundamental governing document of Romania that establishes the structure of its government, the rights and obligations of citizens, and its mode of passing laws.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Imagini pentru constitutia romaniei 19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76" y="650797"/>
            <a:ext cx="5556736" cy="317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45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7530" y="1708691"/>
            <a:ext cx="6096000" cy="3153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27530" y="181289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It was adopted on 21 November 1991 and approved on 8 December 1991 in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a national referendum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 and promulgated on the same day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constitution was amended once by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referendum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on 18 October 2003. The new text took effect on 29 October 2003.</a:t>
            </a:r>
          </a:p>
        </p:txBody>
      </p:sp>
      <p:pic>
        <p:nvPicPr>
          <p:cNvPr id="6148" name="Picture 4" descr="Imagini pentru constitutia romaniei 2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322" y="341672"/>
            <a:ext cx="3652707" cy="558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54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5158" y="1990164"/>
            <a:ext cx="8433995" cy="3872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18042" y="906268"/>
            <a:ext cx="5238974" cy="613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62332" y="929702"/>
            <a:ext cx="5022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 proposed second revision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9956" y="2101366"/>
            <a:ext cx="74299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issue of constitutional reform was raised repeatedly in the early 2010s, especially after a major political crisis in the second half of 2012. The ruling coalition at the time, the Social Liberal Union, claimed that insufficient constitutional constraints led then-incumbent President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Traian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Basescu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 to abuse his presidential powers, thus justifying new amendments.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9955" y="4779022"/>
            <a:ext cx="7429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Băsescu's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successor, Klaus Iohannis, expressed support for a second revision of the Constitution.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62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</TotalTime>
  <Words>264</Words>
  <Application>Microsoft Office PowerPoint</Application>
  <PresentationFormat>Ecran lat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Linux Libertine</vt:lpstr>
      <vt:lpstr>Wingdings 3</vt:lpstr>
      <vt:lpstr>Ion Boardroom</vt:lpstr>
      <vt:lpstr>The History Of Democracy in my Country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Democracy in my Country</dc:title>
  <dc:creator>Katy B</dc:creator>
  <cp:lastModifiedBy>Marcela</cp:lastModifiedBy>
  <cp:revision>10</cp:revision>
  <dcterms:created xsi:type="dcterms:W3CDTF">2019-05-28T20:46:40Z</dcterms:created>
  <dcterms:modified xsi:type="dcterms:W3CDTF">2019-05-30T07:33:08Z</dcterms:modified>
</cp:coreProperties>
</file>