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7F12F-4DD2-4212-AE6A-3DDAF8669FB4}" type="datetimeFigureOut">
              <a:rPr lang="lv-LV" smtClean="0"/>
              <a:t>2017.02.22.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364620"/>
            <a:ext cx="7772400" cy="1470025"/>
          </a:xfrm>
        </p:spPr>
        <p:txBody>
          <a:bodyPr>
            <a:noAutofit/>
          </a:bodyPr>
          <a:lstStyle/>
          <a:p>
            <a:r>
              <a:rPr lang="lv-LV" altLang="lv-LV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v-LV" altLang="lv-LV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altLang="lv-LV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v-LV" altLang="lv-LV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altLang="lv-LV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v-LV" altLang="lv-LV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lv-LV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Triangle </a:t>
            </a:r>
            <a:r>
              <a:rPr lang="en-US" altLang="lv-LV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r>
              <a:rPr lang="ru-RU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9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tcy;&amp;rcy;&amp;iecy;&amp;ucy;&amp;gcy;&amp;ocy;&amp;lcy;&amp;softcy;&amp;ncy;&amp;icy;&amp;k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4248472" cy="471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1772816"/>
            <a:ext cx="6481005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</a:rPr>
              <a:t>Please complete </a:t>
            </a:r>
            <a:endParaRPr lang="lv-LV" sz="6600" dirty="0" smtClean="0">
              <a:solidFill>
                <a:srgbClr val="002060"/>
              </a:solidFill>
            </a:endParaRPr>
          </a:p>
          <a:p>
            <a:r>
              <a:rPr lang="en-US" sz="6600" dirty="0" smtClean="0">
                <a:solidFill>
                  <a:srgbClr val="002060"/>
                </a:solidFill>
              </a:rPr>
              <a:t>the </a:t>
            </a:r>
            <a:r>
              <a:rPr lang="en-US" sz="6600" dirty="0">
                <a:solidFill>
                  <a:srgbClr val="002060"/>
                </a:solidFill>
              </a:rPr>
              <a:t>following quiz 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6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5121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lv-LV" dirty="0" smtClean="0">
                <a:solidFill>
                  <a:srgbClr val="00B050"/>
                </a:solidFill>
              </a:rPr>
              <a:t>Question 1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59832" y="188640"/>
            <a:ext cx="5976664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lv-LV" sz="3400" dirty="0" smtClean="0"/>
              <a:t>If a triangle has three unequal </a:t>
            </a:r>
            <a:r>
              <a:rPr lang="en-US" altLang="lv-LV" sz="3400" dirty="0" smtClean="0"/>
              <a:t>sides</a:t>
            </a:r>
            <a:r>
              <a:rPr lang="lv-LV" altLang="lv-LV" sz="3400" dirty="0"/>
              <a:t> </a:t>
            </a:r>
            <a:r>
              <a:rPr lang="en-US" altLang="lv-LV" sz="3400" dirty="0" smtClean="0"/>
              <a:t>it </a:t>
            </a:r>
            <a:r>
              <a:rPr lang="en-US" altLang="lv-LV" sz="3400" dirty="0" smtClean="0"/>
              <a:t>is a ______ triangle.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A) Scalene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B) Obtuse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C) Isosceles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364914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808262" y="3379639"/>
            <a:ext cx="60160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lv-LV" sz="3400" dirty="0" smtClean="0"/>
              <a:t>A triangle which has three equal angles is a ______ triangle.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A) Acute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B) Equilateral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C) Equiangular</a:t>
            </a:r>
            <a:endParaRPr lang="en-US" altLang="lv-LV" sz="3400" dirty="0" smtClean="0"/>
          </a:p>
        </p:txBody>
      </p:sp>
    </p:spTree>
    <p:extLst>
      <p:ext uri="{BB962C8B-B14F-4D97-AF65-F5344CB8AC3E}">
        <p14:creationId xmlns:p14="http://schemas.microsoft.com/office/powerpoint/2010/main" val="264137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863324" y="188640"/>
            <a:ext cx="6029156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lv-LV" sz="3400" dirty="0" smtClean="0"/>
              <a:t>A triangle with (at least) two equal sides is a ______ triangle.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A) Scalene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B) Isosceles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C) Congruent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3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59" y="3284984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2916160" y="3284984"/>
            <a:ext cx="622784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lv-LV" sz="3400" dirty="0" smtClean="0"/>
              <a:t>Two triangles that are equal are called ______ triangles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A) Acute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B) Obtuse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C) Congruent </a:t>
            </a:r>
            <a:endParaRPr lang="en-US" altLang="lv-LV" sz="3400" dirty="0" smtClean="0"/>
          </a:p>
        </p:txBody>
      </p:sp>
    </p:spTree>
    <p:extLst>
      <p:ext uri="{BB962C8B-B14F-4D97-AF65-F5344CB8AC3E}">
        <p14:creationId xmlns:p14="http://schemas.microsoft.com/office/powerpoint/2010/main" val="14826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935332" y="0"/>
            <a:ext cx="6131024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lv-LV" sz="3400" dirty="0" smtClean="0"/>
              <a:t>A triangle with all three sides of equal length is a ______ triangle.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A) Equilateral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B) Right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C) Equiangular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31576" y="188639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452988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059832" y="3482155"/>
            <a:ext cx="56702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lv-LV" sz="3400" dirty="0" smtClean="0"/>
              <a:t>A triangle with an angle of 90° is a ______ triangle.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A) Acute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B) Right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C) Congruent</a:t>
            </a:r>
            <a:endParaRPr lang="en-US" altLang="lv-LV" sz="3400" dirty="0" smtClean="0"/>
          </a:p>
        </p:txBody>
      </p:sp>
    </p:spTree>
    <p:extLst>
      <p:ext uri="{BB962C8B-B14F-4D97-AF65-F5344CB8AC3E}">
        <p14:creationId xmlns:p14="http://schemas.microsoft.com/office/powerpoint/2010/main" val="201148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863324" y="0"/>
            <a:ext cx="6074943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lv-LV" sz="3400" dirty="0" smtClean="0"/>
              <a:t>A triangle in which all three angles are less than 90° is a ______ triangle.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A) Right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B) Acute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C) Scalene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7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56" y="3360241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8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863324" y="3391157"/>
            <a:ext cx="59046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lv-LV" sz="3400" dirty="0" smtClean="0"/>
              <a:t>A triangle in which one of the angles is greater than 90° is a ______ triangle.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A) Obtuse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B) Isosceles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C) Acute</a:t>
            </a:r>
            <a:endParaRPr lang="en-US" altLang="lv-LV" sz="3400" dirty="0" smtClean="0"/>
          </a:p>
        </p:txBody>
      </p:sp>
    </p:spTree>
    <p:extLst>
      <p:ext uri="{BB962C8B-B14F-4D97-AF65-F5344CB8AC3E}">
        <p14:creationId xmlns:p14="http://schemas.microsoft.com/office/powerpoint/2010/main" val="161294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704563" y="218464"/>
            <a:ext cx="7067128" cy="4525963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lv-LV" sz="3400" dirty="0" smtClean="0"/>
              <a:t>What is the Hypotenuse of a right triangle?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A) The smallest angle.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B) The side opposite the </a:t>
            </a:r>
            <a:r>
              <a:rPr lang="en-US" altLang="lv-LV" sz="3400" dirty="0" smtClean="0"/>
              <a:t>right</a:t>
            </a:r>
            <a:endParaRPr lang="lv-LV" altLang="lv-LV" sz="3400" dirty="0" smtClean="0"/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 </a:t>
            </a:r>
            <a:r>
              <a:rPr lang="en-US" altLang="lv-LV" sz="3400" dirty="0" smtClean="0"/>
              <a:t>angle.</a:t>
            </a:r>
          </a:p>
          <a:p>
            <a:pPr marL="457200" lvl="1" indent="0" eaLnBrk="1" hangingPunct="1">
              <a:buNone/>
            </a:pPr>
            <a:r>
              <a:rPr lang="en-US" altLang="lv-LV" sz="3400" dirty="0" smtClean="0"/>
              <a:t>C) The right angle.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751" y="218464"/>
            <a:ext cx="2683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9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645023"/>
            <a:ext cx="29691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10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997568" y="3789040"/>
            <a:ext cx="57359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lv-LV" sz="3400" dirty="0" smtClean="0"/>
              <a:t>The Pythagorean Theorem states 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A) </a:t>
            </a:r>
            <a:r>
              <a:rPr lang="en-US" altLang="lv-LV" sz="3400" dirty="0" smtClean="0">
                <a:latin typeface="Symbol" pitchFamily="18" charset="2"/>
              </a:rPr>
              <a:t>p</a:t>
            </a:r>
            <a:r>
              <a:rPr lang="en-US" altLang="lv-LV" sz="3400" dirty="0" smtClean="0"/>
              <a:t>r</a:t>
            </a:r>
            <a:r>
              <a:rPr lang="en-US" altLang="lv-LV" sz="3400" baseline="30000" dirty="0" smtClean="0"/>
              <a:t>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B) (</a:t>
            </a:r>
            <a:r>
              <a:rPr lang="en-US" altLang="lv-LV" sz="3400" dirty="0" err="1" smtClean="0"/>
              <a:t>a+b</a:t>
            </a:r>
            <a:r>
              <a:rPr lang="en-US" altLang="lv-LV" sz="3400" dirty="0" smtClean="0"/>
              <a:t>)</a:t>
            </a:r>
            <a:r>
              <a:rPr lang="en-US" altLang="lv-LV" sz="3400" baseline="30000" dirty="0" smtClean="0"/>
              <a:t>2</a:t>
            </a:r>
            <a:r>
              <a:rPr lang="en-US" altLang="lv-LV" sz="3400" dirty="0" smtClean="0"/>
              <a:t>/2=c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altLang="lv-LV" sz="3400" dirty="0" smtClean="0"/>
              <a:t>C) a</a:t>
            </a:r>
            <a:r>
              <a:rPr lang="en-US" altLang="lv-LV" sz="3400" baseline="30000" dirty="0" smtClean="0"/>
              <a:t>2</a:t>
            </a:r>
            <a:r>
              <a:rPr lang="en-US" altLang="lv-LV" sz="3400" dirty="0" smtClean="0"/>
              <a:t>+b</a:t>
            </a:r>
            <a:r>
              <a:rPr lang="en-US" altLang="lv-LV" sz="3400" baseline="30000" dirty="0" smtClean="0"/>
              <a:t>2</a:t>
            </a:r>
            <a:r>
              <a:rPr lang="en-US" altLang="lv-LV" sz="3400" dirty="0" smtClean="0"/>
              <a:t>=c</a:t>
            </a:r>
            <a:r>
              <a:rPr lang="en-US" altLang="lv-LV" sz="3400" baseline="30000" dirty="0" smtClean="0"/>
              <a:t>2</a:t>
            </a:r>
            <a:endParaRPr lang="en-US" altLang="lv-LV" sz="3400" dirty="0" smtClean="0"/>
          </a:p>
          <a:p>
            <a:pPr marL="457200" lvl="1" indent="0">
              <a:buFont typeface="Arial" pitchFamily="34" charset="0"/>
              <a:buNone/>
            </a:pPr>
            <a:endParaRPr lang="en-US" altLang="lv-LV" sz="3400" dirty="0" smtClean="0"/>
          </a:p>
        </p:txBody>
      </p:sp>
    </p:spTree>
    <p:extLst>
      <p:ext uri="{BB962C8B-B14F-4D97-AF65-F5344CB8AC3E}">
        <p14:creationId xmlns:p14="http://schemas.microsoft.com/office/powerpoint/2010/main" val="169384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79512" y="958080"/>
            <a:ext cx="8208912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lv-LV" sz="3600" dirty="0" smtClean="0"/>
              <a:t>Use the Pythagorean Theorem to solve the following:</a:t>
            </a:r>
          </a:p>
          <a:p>
            <a:pPr marL="457200" lvl="1" indent="0" eaLnBrk="1" hangingPunct="1">
              <a:buNone/>
            </a:pPr>
            <a:r>
              <a:rPr lang="en-US" altLang="lv-LV" sz="3600" dirty="0" smtClean="0"/>
              <a:t>a =  5</a:t>
            </a:r>
          </a:p>
          <a:p>
            <a:pPr marL="457200" lvl="1" indent="0" eaLnBrk="1" hangingPunct="1">
              <a:buNone/>
            </a:pPr>
            <a:r>
              <a:rPr lang="en-US" altLang="lv-LV" sz="3600" dirty="0" smtClean="0"/>
              <a:t>b = 12</a:t>
            </a:r>
          </a:p>
          <a:p>
            <a:pPr marL="457200" lvl="1" indent="0" eaLnBrk="1" hangingPunct="1">
              <a:buNone/>
            </a:pPr>
            <a:r>
              <a:rPr lang="en-US" altLang="lv-LV" sz="3600" dirty="0" smtClean="0"/>
              <a:t>c = 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88639"/>
            <a:ext cx="29691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lv-LV" sz="4400" dirty="0">
                <a:solidFill>
                  <a:srgbClr val="00B050"/>
                </a:solidFill>
                <a:ea typeface="+mj-ea"/>
                <a:cs typeface="+mj-cs"/>
              </a:rPr>
              <a:t>Question </a:t>
            </a:r>
            <a:r>
              <a:rPr lang="lv-LV" altLang="lv-LV" sz="4400" dirty="0" smtClean="0">
                <a:solidFill>
                  <a:srgbClr val="00B050"/>
                </a:solidFill>
                <a:ea typeface="+mj-ea"/>
                <a:cs typeface="+mj-cs"/>
              </a:rPr>
              <a:t>11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30" name="Picture 6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20"/>
          <a:stretch/>
        </p:blipFill>
        <p:spPr bwMode="auto">
          <a:xfrm>
            <a:off x="3148658" y="2060848"/>
            <a:ext cx="4536504" cy="35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17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274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Triangle Quiz </vt:lpstr>
      <vt:lpstr>Question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Quiz </dc:title>
  <dc:creator>Regina</dc:creator>
  <cp:lastModifiedBy>Regina</cp:lastModifiedBy>
  <cp:revision>4</cp:revision>
  <dcterms:created xsi:type="dcterms:W3CDTF">2017-02-22T17:00:30Z</dcterms:created>
  <dcterms:modified xsi:type="dcterms:W3CDTF">2017-02-22T18:27:38Z</dcterms:modified>
</cp:coreProperties>
</file>