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32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68" r:id="rId6"/>
    <p:sldId id="261" r:id="rId7"/>
    <p:sldId id="262" r:id="rId8"/>
    <p:sldId id="263" r:id="rId9"/>
    <p:sldId id="264" r:id="rId10"/>
    <p:sldId id="265" r:id="rId11"/>
    <p:sldId id="269" r:id="rId12"/>
    <p:sldId id="273" r:id="rId13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ata" initials="b" lastIdx="1" clrIdx="0">
    <p:extLst>
      <p:ext uri="{19B8F6BF-5375-455C-9EA6-DF929625EA0E}">
        <p15:presenceInfo xmlns:p15="http://schemas.microsoft.com/office/powerpoint/2012/main" userId="beat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4667" autoAdjust="0"/>
  </p:normalViewPr>
  <p:slideViewPr>
    <p:cSldViewPr>
      <p:cViewPr varScale="1">
        <p:scale>
          <a:sx n="77" d="100"/>
          <a:sy n="77" d="100"/>
        </p:scale>
        <p:origin x="1570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52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A89BC02-DA9C-4CC5-AD29-582665201B62}" type="datetimeFigureOut">
              <a:rPr lang="pl-PL"/>
              <a:pPr>
                <a:defRPr/>
              </a:pPr>
              <a:t>13.11.2018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41622A8-D19A-4E22-A6C8-DA71C956C916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/>
          </a:p>
        </p:txBody>
      </p:sp>
      <p:sp>
        <p:nvSpPr>
          <p:cNvPr id="614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D091EB-049F-436B-803F-7A629ACDA18D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163860-39FE-4E51-8AD1-C8467E84EA3D}" type="slidenum">
              <a:rPr lang="pl-PL" smtClean="0"/>
              <a:pPr>
                <a:defRPr/>
              </a:pPr>
              <a:t>10</a:t>
            </a:fld>
            <a:endParaRPr lang="pl-PL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FE2B23-7443-4A4D-A0BE-081C2C877EEB}" type="slidenum">
              <a:rPr lang="pl-PL" smtClean="0"/>
              <a:pPr>
                <a:defRPr/>
              </a:pPr>
              <a:t>11</a:t>
            </a:fld>
            <a:endParaRPr lang="pl-PL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004276-2A24-4879-9701-AD2A00430CD3}" type="slidenum">
              <a:rPr lang="pl-PL" smtClean="0"/>
              <a:pPr>
                <a:defRPr/>
              </a:pPr>
              <a:t>12</a:t>
            </a:fld>
            <a:endParaRPr lang="pl-P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/>
          </a:p>
        </p:txBody>
      </p:sp>
      <p:sp>
        <p:nvSpPr>
          <p:cNvPr id="717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8E4804-C974-4962-AC6D-C128EF8BD073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11ECAF-F78C-460B-BD86-735B4068062A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C88BD7-7B20-4BC2-866F-EED8210B6A1B}" type="slidenum">
              <a:rPr lang="pl-PL" smtClean="0"/>
              <a:pPr>
                <a:defRPr/>
              </a:pPr>
              <a:t>4</a:t>
            </a:fld>
            <a:endParaRPr lang="pl-PL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06804C-9791-4D8D-BAD1-3538143546F0}" type="slidenum">
              <a:rPr lang="pl-PL" smtClean="0"/>
              <a:pPr>
                <a:defRPr/>
              </a:pPr>
              <a:t>5</a:t>
            </a:fld>
            <a:endParaRPr lang="pl-PL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47085D-ADF8-4A3F-A060-A4DA2C4BE31B}" type="slidenum">
              <a:rPr lang="pl-PL" smtClean="0"/>
              <a:pPr>
                <a:defRPr/>
              </a:pPr>
              <a:t>6</a:t>
            </a:fld>
            <a:endParaRPr lang="pl-PL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AD589E-A868-4992-9195-7A2BECC9D960}" type="slidenum">
              <a:rPr lang="pl-PL" smtClean="0"/>
              <a:pPr>
                <a:defRPr/>
              </a:pPr>
              <a:t>7</a:t>
            </a:fld>
            <a:endParaRPr lang="pl-PL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C8D8A3-478F-49E4-B324-1A4AECB13CBB}" type="slidenum">
              <a:rPr lang="pl-PL" smtClean="0"/>
              <a:pPr>
                <a:defRPr/>
              </a:pPr>
              <a:t>8</a:t>
            </a:fld>
            <a:endParaRPr lang="pl-PL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366BBE-7491-479A-BAB4-2398DDFB43EA}" type="slidenum">
              <a:rPr lang="pl-PL" smtClean="0"/>
              <a:pPr>
                <a:defRPr/>
              </a:pPr>
              <a:t>9</a:t>
            </a:fld>
            <a:endParaRPr lang="pl-P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5B285-7EC5-4997-A42C-C8B00EAB03F2}" type="datetimeFigureOut">
              <a:rPr lang="pl-PL"/>
              <a:pPr>
                <a:defRPr/>
              </a:pPr>
              <a:t>13.11.2018</a:t>
            </a:fld>
            <a:endParaRPr lang="pl-PL" dirty="0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16177-444E-42B7-A60A-B124C9E6ADD5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C5A32-44D2-463C-B764-C3F5D4FC2C52}" type="datetimeFigureOut">
              <a:rPr lang="pl-PL"/>
              <a:pPr>
                <a:defRPr/>
              </a:pPr>
              <a:t>13.11.2018</a:t>
            </a:fld>
            <a:endParaRPr lang="pl-PL" dirty="0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ED166-EECA-4F69-8EEC-20CFFC893FD1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F7353-8364-44F1-AAF6-14C32316FC91}" type="datetimeFigureOut">
              <a:rPr lang="pl-PL"/>
              <a:pPr>
                <a:defRPr/>
              </a:pPr>
              <a:t>13.11.2018</a:t>
            </a:fld>
            <a:endParaRPr lang="pl-PL" dirty="0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E0050-EDD1-477D-B24A-16E593FB652E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DFE5E-2304-4669-AC90-9693D663F182}" type="datetimeFigureOut">
              <a:rPr lang="pl-PL"/>
              <a:pPr>
                <a:defRPr/>
              </a:pPr>
              <a:t>13.11.2018</a:t>
            </a:fld>
            <a:endParaRPr lang="pl-PL" dirty="0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430FE-DA69-4A7B-8293-E0B6FCD58755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B5809-0C5B-4957-BF71-44487269F00F}" type="datetimeFigureOut">
              <a:rPr lang="pl-PL"/>
              <a:pPr>
                <a:defRPr/>
              </a:pPr>
              <a:t>13.11.2018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BFDE3-B42E-42CF-BC05-BA8AB9559F2E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3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CCFB1-F9E2-4EBB-B739-215EFA2ED6BD}" type="datetimeFigureOut">
              <a:rPr lang="pl-PL"/>
              <a:pPr>
                <a:defRPr/>
              </a:pPr>
              <a:t>13.11.2018</a:t>
            </a:fld>
            <a:endParaRPr lang="pl-PL" dirty="0"/>
          </a:p>
        </p:txBody>
      </p:sp>
      <p:sp>
        <p:nvSpPr>
          <p:cNvPr id="6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A8174-7FE0-40BD-B406-A562F36F25DD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5FFCC-B986-4005-9B68-3AC332EC77AD}" type="datetimeFigureOut">
              <a:rPr lang="pl-PL"/>
              <a:pPr>
                <a:defRPr/>
              </a:pPr>
              <a:t>13.11.2018</a:t>
            </a:fld>
            <a:endParaRPr lang="pl-PL" dirty="0"/>
          </a:p>
        </p:txBody>
      </p:sp>
      <p:sp>
        <p:nvSpPr>
          <p:cNvPr id="8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92CC8-FD2B-4F8C-AF51-CF366C5D741E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54A3D-1B14-4A9C-959A-3913CD5280EF}" type="datetimeFigureOut">
              <a:rPr lang="pl-PL"/>
              <a:pPr>
                <a:defRPr/>
              </a:pPr>
              <a:t>13.11.2018</a:t>
            </a:fld>
            <a:endParaRPr lang="pl-PL" dirty="0"/>
          </a:p>
        </p:txBody>
      </p:sp>
      <p:sp>
        <p:nvSpPr>
          <p:cNvPr id="4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B7679-5B66-4346-9ED0-1324CA406ACC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84C88-B21C-466E-8CA9-3C33B896410B}" type="datetimeFigureOut">
              <a:rPr lang="pl-PL"/>
              <a:pPr>
                <a:defRPr/>
              </a:pPr>
              <a:t>13.11.2018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76E73-3394-4CF7-8626-C7DFAB0202CB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167A4-0A97-4764-9792-16C241954C2A}" type="datetimeFigureOut">
              <a:rPr lang="pl-PL"/>
              <a:pPr>
                <a:defRPr/>
              </a:pPr>
              <a:t>13.11.2018</a:t>
            </a:fld>
            <a:endParaRPr lang="pl-PL" dirty="0"/>
          </a:p>
        </p:txBody>
      </p:sp>
      <p:sp>
        <p:nvSpPr>
          <p:cNvPr id="6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871B1-AB73-4CBA-8C23-74C3B096DAB5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pl-PL" noProof="0"/>
              <a:t>Kliknij ikonę, aby dodać obraz</a:t>
            </a:r>
            <a:endParaRPr lang="en-US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AEF87-FB15-4783-B459-78A7840420C1}" type="datetimeFigureOut">
              <a:rPr lang="pl-PL"/>
              <a:pPr>
                <a:defRPr/>
              </a:pPr>
              <a:t>13.11.2018</a:t>
            </a:fld>
            <a:endParaRPr lang="pl-PL" dirty="0"/>
          </a:p>
        </p:txBody>
      </p:sp>
      <p:sp>
        <p:nvSpPr>
          <p:cNvPr id="6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DEEE2-CF76-408C-9622-91AB486DFE47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 spd="slow" advClick="0" advTm="3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027" name="Symbol zastępczy tekstu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8B81D2A2-3B37-4AEF-BC59-372DFCC22158}" type="datetimeFigureOut">
              <a:rPr lang="pl-PL"/>
              <a:pPr>
                <a:defRPr/>
              </a:pPr>
              <a:t>13.11.2018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200E52BF-2324-4F3C-A207-F8F849EA7523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501" r:id="rId1"/>
    <p:sldLayoutId id="2147484502" r:id="rId2"/>
    <p:sldLayoutId id="2147484511" r:id="rId3"/>
    <p:sldLayoutId id="2147484503" r:id="rId4"/>
    <p:sldLayoutId id="2147484504" r:id="rId5"/>
    <p:sldLayoutId id="2147484505" r:id="rId6"/>
    <p:sldLayoutId id="2147484506" r:id="rId7"/>
    <p:sldLayoutId id="2147484507" r:id="rId8"/>
    <p:sldLayoutId id="2147484508" r:id="rId9"/>
    <p:sldLayoutId id="2147484509" r:id="rId10"/>
    <p:sldLayoutId id="2147484510" r:id="rId11"/>
  </p:sldLayoutIdLst>
  <p:transition spd="slow" advClick="0" advTm="300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Beata\Desktop\BEATA\PROGRAMY\eTwinning\trojak%20eTwin.wma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http://ewczesnoszkolnasp20.wikispaces.com/file/view/dzieci-3.gif/437641000/dzieci-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2349500"/>
            <a:ext cx="2592388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br>
              <a:rPr lang="pl-PL" dirty="0"/>
            </a:br>
            <a:endParaRPr lang="pl-PL" dirty="0"/>
          </a:p>
        </p:txBody>
      </p:sp>
      <p:sp>
        <p:nvSpPr>
          <p:cNvPr id="3076" name="Podtytuł 5"/>
          <p:cNvSpPr>
            <a:spLocks noGrp="1"/>
          </p:cNvSpPr>
          <p:nvPr>
            <p:ph type="subTitle" idx="1"/>
          </p:nvPr>
        </p:nvSpPr>
        <p:spPr>
          <a:xfrm>
            <a:off x="468313" y="981075"/>
            <a:ext cx="8207375" cy="4392613"/>
          </a:xfrm>
        </p:spPr>
        <p:txBody>
          <a:bodyPr/>
          <a:lstStyle/>
          <a:p>
            <a:r>
              <a:rPr lang="pl-PL" sz="4400" i="1" dirty="0" err="1"/>
              <a:t>Welcome</a:t>
            </a:r>
            <a:r>
              <a:rPr lang="pl-PL" sz="4400" i="1" dirty="0"/>
              <a:t> to Poland</a:t>
            </a:r>
          </a:p>
          <a:p>
            <a:pPr>
              <a:buFontTx/>
              <a:buChar char="-"/>
            </a:pPr>
            <a:r>
              <a:rPr lang="pl-PL" sz="4400" i="1" dirty="0" err="1"/>
              <a:t>Let’s</a:t>
            </a:r>
            <a:r>
              <a:rPr lang="pl-PL" sz="4400" i="1" dirty="0"/>
              <a:t> </a:t>
            </a:r>
            <a:r>
              <a:rPr lang="pl-PL" sz="4400" i="1" dirty="0" err="1"/>
              <a:t>introduce</a:t>
            </a:r>
            <a:r>
              <a:rPr lang="pl-PL" sz="4400" i="1" dirty="0"/>
              <a:t> </a:t>
            </a:r>
            <a:r>
              <a:rPr lang="pl-PL" sz="4400" i="1" dirty="0" err="1"/>
              <a:t>ourself</a:t>
            </a:r>
            <a:br>
              <a:rPr lang="pl-PL" sz="4400" i="1" dirty="0"/>
            </a:br>
            <a:endParaRPr lang="pl-PL" sz="4400" i="1" dirty="0"/>
          </a:p>
          <a:p>
            <a:pPr>
              <a:buFontTx/>
              <a:buChar char="-"/>
            </a:pPr>
            <a:br>
              <a:rPr lang="pl-PL" sz="4400" i="1" dirty="0"/>
            </a:br>
            <a:endParaRPr lang="pl-PL" sz="4400" i="1" dirty="0"/>
          </a:p>
          <a:p>
            <a:pPr>
              <a:buFontTx/>
              <a:buChar char="-"/>
            </a:pPr>
            <a:r>
              <a:rPr lang="pl-PL" sz="3600" i="1" dirty="0"/>
              <a:t>Witamy w Polsce - poznajmy się</a:t>
            </a:r>
            <a:endParaRPr lang="pl-PL" i="1" dirty="0"/>
          </a:p>
        </p:txBody>
      </p:sp>
      <p:pic>
        <p:nvPicPr>
          <p:cNvPr id="6" name="trojak eTwin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trojak eTwin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6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numSld="16" showWhenStopped="0">
                <p:cTn id="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C:\Users\Beata\Desktop\BEATA\PROGRAMY\eTwinning\pszczolka.gif">
            <a:extLst>
              <a:ext uri="{FF2B5EF4-FFF2-40B4-BE49-F238E27FC236}">
                <a16:creationId xmlns:a16="http://schemas.microsoft.com/office/drawing/2014/main" id="{7DC98F30-E599-4D77-96F2-5B34726BA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1867" y="548680"/>
            <a:ext cx="1783922" cy="1621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ECEB2755-695A-4A97-BD70-20B60F4FCF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340" y="692696"/>
            <a:ext cx="3347864" cy="25108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3B1C4A0-35BE-48F3-A298-C620DB3485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20888"/>
            <a:ext cx="5400600" cy="4050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DBCBE1D0-C006-479A-9378-5AC00B0FA1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88840"/>
            <a:ext cx="6511754" cy="3662862"/>
          </a:xfrm>
          <a:prstGeom prst="rect">
            <a:avLst/>
          </a:prstGeom>
        </p:spPr>
      </p:pic>
      <p:pic>
        <p:nvPicPr>
          <p:cNvPr id="10" name="Grafika 9" descr="Serce">
            <a:extLst>
              <a:ext uri="{FF2B5EF4-FFF2-40B4-BE49-F238E27FC236}">
                <a16:creationId xmlns:a16="http://schemas.microsoft.com/office/drawing/2014/main" id="{E91849D5-2B5F-4508-88F0-39B5057DA9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17763" y="3761365"/>
            <a:ext cx="914400" cy="914400"/>
          </a:xfrm>
          <a:prstGeom prst="rect">
            <a:avLst/>
          </a:prstGeom>
        </p:spPr>
      </p:pic>
      <p:pic>
        <p:nvPicPr>
          <p:cNvPr id="14" name="Grafika 13" descr="Serce">
            <a:extLst>
              <a:ext uri="{FF2B5EF4-FFF2-40B4-BE49-F238E27FC236}">
                <a16:creationId xmlns:a16="http://schemas.microsoft.com/office/drawing/2014/main" id="{CE561697-4FC4-4BD4-869E-2CF217B4AD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17763" y="3129114"/>
            <a:ext cx="914400" cy="914400"/>
          </a:xfrm>
          <a:prstGeom prst="rect">
            <a:avLst/>
          </a:prstGeom>
        </p:spPr>
      </p:pic>
      <p:pic>
        <p:nvPicPr>
          <p:cNvPr id="15" name="Grafika 14" descr="Serce">
            <a:extLst>
              <a:ext uri="{FF2B5EF4-FFF2-40B4-BE49-F238E27FC236}">
                <a16:creationId xmlns:a16="http://schemas.microsoft.com/office/drawing/2014/main" id="{6C69E9E5-EB24-4A79-994A-47E4493102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17763" y="4393616"/>
            <a:ext cx="914400" cy="914400"/>
          </a:xfrm>
          <a:prstGeom prst="rect">
            <a:avLst/>
          </a:prstGeom>
        </p:spPr>
      </p:pic>
      <p:pic>
        <p:nvPicPr>
          <p:cNvPr id="16" name="Picture 6" descr="C:\Users\Beata\Desktop\BEATA\PROGRAMY\eTwinning\pszczolka.gif">
            <a:extLst>
              <a:ext uri="{FF2B5EF4-FFF2-40B4-BE49-F238E27FC236}">
                <a16:creationId xmlns:a16="http://schemas.microsoft.com/office/drawing/2014/main" id="{4E6476FD-41E5-4F74-B43D-BC0A0EC28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450903" y="535802"/>
            <a:ext cx="1648045" cy="1497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52B1D0E-EBBB-46E6-8136-FA4ED5ED91B0}"/>
              </a:ext>
            </a:extLst>
          </p:cNvPr>
          <p:cNvSpPr txBox="1"/>
          <p:nvPr/>
        </p:nvSpPr>
        <p:spPr>
          <a:xfrm>
            <a:off x="1524841" y="535802"/>
            <a:ext cx="42931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32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  <a:t>Welcoming</a:t>
            </a:r>
            <a:r>
              <a:rPr lang="pl-PL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  <a:t> party </a:t>
            </a:r>
            <a:br>
              <a:rPr lang="pl-PL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</a:br>
            <a:r>
              <a:rPr lang="pl-PL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  <a:t>of </a:t>
            </a:r>
            <a:r>
              <a:rPr lang="pl-PL" sz="32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  <a:t>our</a:t>
            </a:r>
            <a:r>
              <a:rPr lang="pl-PL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  <a:t> </a:t>
            </a:r>
            <a:r>
              <a:rPr lang="pl-PL" sz="32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  <a:t>preschoolers</a:t>
            </a:r>
            <a:endParaRPr lang="pl-PL" sz="32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anose="020B0602030504020204" pitchFamily="34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6ECE5CA-058D-4DD0-85F9-784B79FECF95}"/>
              </a:ext>
            </a:extLst>
          </p:cNvPr>
          <p:cNvSpPr txBox="1"/>
          <p:nvPr/>
        </p:nvSpPr>
        <p:spPr>
          <a:xfrm>
            <a:off x="1745689" y="5760733"/>
            <a:ext cx="55162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Pasowanie na przedszkolaka</a:t>
            </a:r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552" y="599525"/>
            <a:ext cx="8229600" cy="851520"/>
          </a:xfrm>
        </p:spPr>
        <p:txBody>
          <a:bodyPr/>
          <a:lstStyle/>
          <a:p>
            <a:pPr>
              <a:defRPr/>
            </a:pPr>
            <a:r>
              <a:rPr lang="pl-PL" sz="4400" i="1" dirty="0" err="1"/>
              <a:t>Greetings</a:t>
            </a:r>
            <a:r>
              <a:rPr lang="pl-PL" sz="4400" i="1" dirty="0"/>
              <a:t> </a:t>
            </a:r>
            <a:r>
              <a:rPr lang="pl-PL" sz="4400" i="1" dirty="0" err="1"/>
              <a:t>from</a:t>
            </a:r>
            <a:r>
              <a:rPr lang="pl-PL" sz="4400" i="1" dirty="0"/>
              <a:t> </a:t>
            </a:r>
            <a:r>
              <a:rPr lang="pl-PL" sz="4400" i="1" dirty="0" err="1"/>
              <a:t>poland</a:t>
            </a:r>
            <a:endParaRPr lang="pl-PL" sz="4400" i="1" dirty="0"/>
          </a:p>
        </p:txBody>
      </p:sp>
      <p:sp>
        <p:nvSpPr>
          <p:cNvPr id="18435" name="Podtytuł 2"/>
          <p:cNvSpPr>
            <a:spLocks noGrp="1"/>
          </p:cNvSpPr>
          <p:nvPr>
            <p:ph type="subTitle" idx="1"/>
          </p:nvPr>
        </p:nvSpPr>
        <p:spPr>
          <a:xfrm>
            <a:off x="1371600" y="1676400"/>
            <a:ext cx="6400800" cy="1752600"/>
          </a:xfrm>
        </p:spPr>
        <p:txBody>
          <a:bodyPr/>
          <a:lstStyle/>
          <a:p>
            <a:r>
              <a:rPr lang="pl-PL" sz="4400" i="1" dirty="0"/>
              <a:t>Pozdrowienia z Polski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0AE9959-BCD4-4E18-81E0-D800D032CB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940" y="2276872"/>
            <a:ext cx="5652120" cy="43204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Grafika 5" descr="Serce">
            <a:extLst>
              <a:ext uri="{FF2B5EF4-FFF2-40B4-BE49-F238E27FC236}">
                <a16:creationId xmlns:a16="http://schemas.microsoft.com/office/drawing/2014/main" id="{50D56BB3-0889-46EA-9FC6-0141E98ABB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91880" y="4820278"/>
            <a:ext cx="1035290" cy="1035290"/>
          </a:xfrm>
          <a:prstGeom prst="rect">
            <a:avLst/>
          </a:prstGeom>
        </p:spPr>
      </p:pic>
      <p:pic>
        <p:nvPicPr>
          <p:cNvPr id="11" name="Grafika 10" descr="Serce">
            <a:extLst>
              <a:ext uri="{FF2B5EF4-FFF2-40B4-BE49-F238E27FC236}">
                <a16:creationId xmlns:a16="http://schemas.microsoft.com/office/drawing/2014/main" id="{DE8EB5EE-7633-4FEA-9A5D-C62679F720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3055422" y="5188091"/>
            <a:ext cx="1070384" cy="1070384"/>
          </a:xfrm>
          <a:prstGeom prst="rect">
            <a:avLst/>
          </a:prstGeom>
        </p:spPr>
      </p:pic>
      <p:pic>
        <p:nvPicPr>
          <p:cNvPr id="12" name="Grafika 11" descr="Serce">
            <a:extLst>
              <a:ext uri="{FF2B5EF4-FFF2-40B4-BE49-F238E27FC236}">
                <a16:creationId xmlns:a16="http://schemas.microsoft.com/office/drawing/2014/main" id="{3BAA8B45-1B8D-4BA6-9402-8EED493FD4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3866220" y="5213856"/>
            <a:ext cx="1035290" cy="1035290"/>
          </a:xfrm>
          <a:prstGeom prst="rect">
            <a:avLst/>
          </a:prstGeom>
        </p:spPr>
      </p:pic>
      <p:pic>
        <p:nvPicPr>
          <p:cNvPr id="13" name="Grafika 12" descr="Serce">
            <a:extLst>
              <a:ext uri="{FF2B5EF4-FFF2-40B4-BE49-F238E27FC236}">
                <a16:creationId xmlns:a16="http://schemas.microsoft.com/office/drawing/2014/main" id="{5AF0BDEA-24E7-4F33-8212-792FA108B5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3427527" y="5610739"/>
            <a:ext cx="1070384" cy="1070384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Obraz 5" descr="indeks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404813"/>
            <a:ext cx="15113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Obraz 4" descr="images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476250"/>
            <a:ext cx="2090737" cy="130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4900" dirty="0"/>
              <a:t>We </a:t>
            </a:r>
            <a:r>
              <a:rPr lang="pl-PL" sz="4900" dirty="0" err="1"/>
              <a:t>in</a:t>
            </a:r>
            <a:r>
              <a:rPr lang="pl-PL" sz="4900" dirty="0"/>
              <a:t> Poland</a:t>
            </a:r>
            <a:br>
              <a:rPr lang="pl-PL" dirty="0"/>
            </a:br>
            <a:r>
              <a:rPr lang="pl-PL" dirty="0"/>
              <a:t>My w Polsce</a:t>
            </a:r>
          </a:p>
        </p:txBody>
      </p:sp>
      <p:pic>
        <p:nvPicPr>
          <p:cNvPr id="4101" name="Symbol zastępczy zawartości 6" descr="polska.gif"/>
          <p:cNvPicPr>
            <a:picLocks noGrp="1" noChangeAspect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2190750" y="1663700"/>
            <a:ext cx="4762500" cy="4581525"/>
          </a:xfr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126" name="pole tekstowe 7"/>
          <p:cNvSpPr txBox="1">
            <a:spLocks noChangeArrowheads="1"/>
          </p:cNvSpPr>
          <p:nvPr/>
        </p:nvSpPr>
        <p:spPr bwMode="auto">
          <a:xfrm>
            <a:off x="179388" y="2060575"/>
            <a:ext cx="1908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800">
                <a:solidFill>
                  <a:srgbClr val="FF0000"/>
                </a:solidFill>
              </a:rPr>
              <a:t>Polish flag</a:t>
            </a:r>
          </a:p>
        </p:txBody>
      </p:sp>
      <p:sp>
        <p:nvSpPr>
          <p:cNvPr id="5127" name="pole tekstowe 9"/>
          <p:cNvSpPr txBox="1">
            <a:spLocks noChangeArrowheads="1"/>
          </p:cNvSpPr>
          <p:nvPr/>
        </p:nvSpPr>
        <p:spPr bwMode="auto">
          <a:xfrm>
            <a:off x="7092950" y="2492375"/>
            <a:ext cx="17272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400">
                <a:solidFill>
                  <a:srgbClr val="FF0000"/>
                </a:solidFill>
              </a:rPr>
              <a:t>Polish emblem</a:t>
            </a:r>
          </a:p>
        </p:txBody>
      </p:sp>
    </p:spTree>
  </p:cSld>
  <p:clrMapOvr>
    <a:masterClrMapping/>
  </p:clrMapOvr>
  <p:transition spd="slow" advClick="0" advTm="3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9" descr="C:\Users\Beata\Desktop\BEATA\PROGRAMY\eTwinning\labedz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2060575"/>
            <a:ext cx="295275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5" descr="kwk_katowice_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437063"/>
            <a:ext cx="2873375" cy="1947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19256" cy="1210146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pl-PL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Katowice – </a:t>
            </a:r>
            <a:r>
              <a:rPr lang="pl-PL" sz="4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this</a:t>
            </a:r>
            <a:r>
              <a:rPr lang="pl-PL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4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is</a:t>
            </a:r>
            <a:r>
              <a:rPr lang="pl-PL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4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our</a:t>
            </a:r>
            <a:r>
              <a:rPr lang="pl-PL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city</a:t>
            </a:r>
            <a:br>
              <a:rPr lang="pl-PL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pl-PL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Katowice – nasze miasto</a:t>
            </a:r>
            <a:br>
              <a:rPr lang="pl-PL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pl-PL" sz="4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9" name="Obraz 6" descr="katowice_herb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8038" y="1484313"/>
            <a:ext cx="2160587" cy="265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rondo_sztuki_katowice_002_big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8" y="4365625"/>
            <a:ext cx="2878137" cy="1892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1" name="Picture 7" descr="C:\Users\Beata\Desktop\BEATA\PROGRAMY\eTwinning\z10541642Q,Dolina-Trzech-Stawow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750" y="1989138"/>
            <a:ext cx="27003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2" descr="C:\Users\Beata\Desktop\BEATA\PROGRAMY\eTwinning\gody-4f72ea8c5d1c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2500" y="4076700"/>
            <a:ext cx="20161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l-PL" sz="4900" dirty="0" err="1">
                <a:solidFill>
                  <a:srgbClr val="002060"/>
                </a:solidFill>
              </a:rPr>
              <a:t>Our</a:t>
            </a:r>
            <a:r>
              <a:rPr lang="pl-PL" sz="4900" dirty="0">
                <a:solidFill>
                  <a:srgbClr val="002060"/>
                </a:solidFill>
              </a:rPr>
              <a:t> </a:t>
            </a:r>
            <a:r>
              <a:rPr lang="pl-PL" sz="4900" dirty="0" err="1">
                <a:solidFill>
                  <a:srgbClr val="002060"/>
                </a:solidFill>
              </a:rPr>
              <a:t>kindergarten</a:t>
            </a:r>
            <a:br>
              <a:rPr lang="pl-PL" dirty="0">
                <a:solidFill>
                  <a:srgbClr val="002060"/>
                </a:solidFill>
              </a:rPr>
            </a:br>
            <a:r>
              <a:rPr lang="pl-PL" sz="3100" dirty="0">
                <a:solidFill>
                  <a:srgbClr val="002060"/>
                </a:solidFill>
              </a:rPr>
              <a:t>Nasze przedszkole</a:t>
            </a: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sz="4000" b="1" cap="none" dirty="0" err="1">
                <a:solidFill>
                  <a:srgbClr val="002060"/>
                </a:solidFill>
                <a:latin typeface="+mj-lt"/>
              </a:rPr>
              <a:t>our</a:t>
            </a:r>
            <a:r>
              <a:rPr lang="pl-PL" sz="4000" b="1" cap="none" dirty="0">
                <a:solidFill>
                  <a:srgbClr val="002060"/>
                </a:solidFill>
                <a:latin typeface="+mj-lt"/>
              </a:rPr>
              <a:t> </a:t>
            </a:r>
            <a:r>
              <a:rPr lang="pl-PL" sz="4000" b="1" cap="none" dirty="0" err="1">
                <a:solidFill>
                  <a:srgbClr val="002060"/>
                </a:solidFill>
                <a:latin typeface="+mj-lt"/>
              </a:rPr>
              <a:t>emblem</a:t>
            </a:r>
            <a:endParaRPr lang="pl-PL" sz="4000" b="1" cap="none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half" idx="3"/>
          </p:nvPr>
        </p:nvSpPr>
        <p:spPr>
          <a:xfrm>
            <a:off x="4645025" y="1412875"/>
            <a:ext cx="3959225" cy="873125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sz="3600" b="1" cap="none" dirty="0" err="1">
                <a:solidFill>
                  <a:srgbClr val="002060"/>
                </a:solidFill>
                <a:latin typeface="+mj-lt"/>
              </a:rPr>
              <a:t>our</a:t>
            </a:r>
            <a:r>
              <a:rPr lang="pl-PL" sz="3600" b="1" cap="none" dirty="0">
                <a:solidFill>
                  <a:srgbClr val="002060"/>
                </a:solidFill>
                <a:latin typeface="+mj-lt"/>
              </a:rPr>
              <a:t> </a:t>
            </a:r>
            <a:r>
              <a:rPr lang="pl-PL" sz="3600" b="1" cap="none" dirty="0" err="1">
                <a:solidFill>
                  <a:srgbClr val="002060"/>
                </a:solidFill>
                <a:latin typeface="+mj-lt"/>
              </a:rPr>
              <a:t>classrooms</a:t>
            </a:r>
            <a:endParaRPr lang="pl-PL" sz="3600" b="1" cap="none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7" name="Symbol zastępczy zawartości 6" descr="Logo MP-65 kopia.pn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50863" y="2362200"/>
            <a:ext cx="3852862" cy="376396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Symbol zastępczy zawartości 7" descr="sale_haepxsx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783138" y="2362200"/>
            <a:ext cx="3765550" cy="376396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l-PL" dirty="0" err="1"/>
              <a:t>There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three</a:t>
            </a:r>
            <a:r>
              <a:rPr lang="pl-PL" dirty="0"/>
              <a:t> </a:t>
            </a:r>
            <a:r>
              <a:rPr lang="pl-PL" dirty="0" err="1"/>
              <a:t>groups</a:t>
            </a:r>
            <a:r>
              <a:rPr lang="pl-PL" dirty="0"/>
              <a:t> </a:t>
            </a:r>
            <a:r>
              <a:rPr lang="pl-PL" dirty="0" err="1"/>
              <a:t>in</a:t>
            </a:r>
            <a:r>
              <a:rPr lang="pl-PL" dirty="0"/>
              <a:t> </a:t>
            </a:r>
            <a:r>
              <a:rPr lang="pl-PL" dirty="0" err="1"/>
              <a:t>our</a:t>
            </a:r>
            <a:r>
              <a:rPr lang="pl-PL" dirty="0"/>
              <a:t> </a:t>
            </a:r>
            <a:r>
              <a:rPr lang="pl-PL" dirty="0" err="1"/>
              <a:t>kindregarten</a:t>
            </a:r>
            <a:r>
              <a:rPr lang="pl-PL" dirty="0"/>
              <a:t>:</a:t>
            </a:r>
            <a:br>
              <a:rPr lang="pl-PL" dirty="0"/>
            </a:br>
            <a:endParaRPr lang="pl-PL" dirty="0"/>
          </a:p>
        </p:txBody>
      </p:sp>
      <p:sp>
        <p:nvSpPr>
          <p:cNvPr id="8195" name="AutoShape 2" descr="data:image/jpeg;base64,/9j/4AAQSkZJRgABAQAAAQABAAD/2wCEAAkGBhQSERIUExQVFRQWFRQYFBgYGBYXFhYYFxgVFRQUFBcYHSYeGxokGxcVHy8gIycpLCwsFx4yNTAqNiYrLCkBCQoKDgwOGg8PGiwkHyQrKSwqLCwwLSksLCwsLCwsLCwsLCwsKSwpLCosKSwsLCwvLCwsLCwpLCwsLCwsLCksLP/AABEIAK8BIAMBIgACEQEDEQH/xAAcAAEAAgMBAQEAAAAAAAAAAAAABQYDBAcBAgj/xABEEAACAQIDBQYEBAUBAw0AAAABAgADEQQhMQUGEkFRBxMiYXGBMpGhsTNCUvAUYnLB0eEjVIIVJENTdIOToqO0wuLx/8QAGwEBAAIDAQEAAAAAAAAAAAAAAAQFAgMGAQf/xAArEQACAgIBAwMDAwUAAAAAAAAAAQIDBBEhBRIxE0FxUYHBIjKRFGGx8PH/2gAMAwEAAhEDEQA/AO4xEQBERAEREAREQBERAEREAREQBERAEREAREQBERAEREAREQBERAEREAREQBERAEREAREQBERAEREAREQBNDb21RhsPVrEcXApIF7XOii/K5IF5vyC35rKuz8WXHEO5cBebOcqajzLlR7zx71wZw7e5d3jfPwU6j2kVlxYQvSrUroGKKVA4rcXASSTw31N72Pt06c43c7JjTanUxNYMy8DFEWylhYkMxzIv0AnR5Hx42LfqfYseoyxW4rG9lz7cgmaeG2xQqNwJWpu36VdSfPIGRe/yudn4ju9QoL52vTBBqi408Aacq3dxbVNoUmpoqFqqlUQeFQCL2HQKDn69bTy691yUUvJlh9O/qaZ292u3f8Ar+fwd1iIkoqRERAEREAREQDTxO2aFNuCpWpo36WdQc8xkTNsGcK3ixjJj6pqKrlKzFkcZMpJtcdChFj6dLTqu4CuNn4fj5qSmd7UySaQJ5+ArItN7sk468FtmdO/pqYW92+7X+r4/JYZzGv2kVmxZRXpUaXE4UupYG1+DjIII4iNRa1xrz6dOcbxdkpdqlTDVgrMXYI6+EM1yArLotzzBnuRGx69P7mHTpYqclk+649+S8bB2qMTh6VYDh41BIvfhOjC/OxBzm/ILcWsr7OwhQcI7lQR+lx4ai+zhhJ2SFvXJXz7e59vjfHwIiJ6YCIiAIiIAiIgCIiAIiIAiIgCIiAJW99zdcHTtcVMdhA3pTc4g+v4Uskre9/4uzP+3p/7fFf3tALJEQYBVdvU/wCMxdLB60KQWvjOj5n+Gw7eTMrVGH6aYGjSfwOyKNG/dUqdMnXgVVv62Eh9x71KFTFG/Fi61SsL8qeVLDr6d1Tpn1JljjR6pNLSYiIg8EREAREQBERANTHbIo1rGrSp1Cvw8aq1vS4kBsGmcHjKuD0oVQ1fB9Ez/wCc4ceSswqKP01GH5ZapW9+gUoU8UMmwlanXPnTF6eIX3o1KnuBPNGXc2tNlkiBE9MSt7kXVcZT5U8diwvLKo4xAy/70j2lklb3P/E2n0/j6lv/AAMNf6yyQBERAEREAREQBERAEREAREQBERAEREASs7/pbD0q3+74rC1j/QtVUq/JHc+0s01Nq7OXEUKtF/gq03RvR1Kn7wDbkTvbjTRwOMqg2KYesynTMIxX62mvuVtVq2EQVfx6JNDEDmKtLwOfRsnHk4kL2m7xpTw+Iwx+J8Oza6+LKmBzLIlY9LJnrALZsbAihh6FIaU6VNB/wKF/tNyUul2mUTUtayE8IzF7gjvKhJIUU0Gp5kqFuWANqwO06dZeKmwYctRfzAOdvOeKSZk4teTaiInpiIiIAiIgCIiAJp7ZwIrYevSOYqUqiH/jUr/efWO2nTojiqMFHPU28yBcgeekqb9p9EVeHhPBfhJut7kngqBgSppsNDlazBrFSB45JGSi34LBujjDWwGDqE3L4eizf1FF4vreSxlH7M946b4fD4YfEmGVszn8WdMjkVRqLeYqeUnN8tqNRwr91+PVK0MOOtar4UOfJc3Pkhnpiau4A4sPVr/7xisVWH9BqslL/wBNElmmpsnZy4ehSop8FKmiL6IoUfabcAREQBERAEREAREQBERAEREASp7w9pGGwztSU99WX4kQ5IelR9ARzUXYZXGcqnaf2mFC+Ewj2YXWvVUkFTzo02GYbkzD4b2HiuV5Xs03c20AN+mdv385oum4wbXknYNEbb4xn4b5Og7V7RsXWJ4agpLyWkLfN2zP0lerbVrOQWq1GP8AM7H7mayJ1mcIvOUE7ZSfL2fQ6saipargkvg+6G0qyG9OpUQj9LsAM+gNpN7N7QsbRNzV70c1qDi+RFiJXnxJzA09M/nMLOTqYhZOPKZnPDptWrIJ/YvZ33WnWbG0AvFVVExmF4rMzLlSxOH4rB2UeFl5qB0vKlvBi6mKctZVuhQqLgAXJGpOvG/PnNC8yiqZNWZKWkzn8joKr3Knn+x84TYpcWeoFvmb5528PkQCW15mWTZDUsHWT+HP+2K5twq4VTfx1WawCkjrc2ykLQq53sOXr/pLTsLY2Hr4w98ENGlh1rur24HYu9JGq38JWmqNYHK7XMlVPvZz18fTXgt2z9/+GwxKBUNv9tTJKZ83TMqt/wAwLAamwBMuKOCAQQQRcEZgg6EGc63j2FRoIuKwwRKN175Kdu6KOQq4hAvhVlJUkrkycV7lQZu7j7RNGqcMcqTBnpDK1Nl/FpgclI8QAyFn5WktNxemQnFSW4l6iY6WIV81YMPIg/aZJsNTWhETHWxCpmzBR5kD7weJbPp3ABJIAAuScgANSTKftDf7iJGGQMgvetUJCZc0QWLLf8xKg6i4IMwb7bRNaqMMt+7UK9bpVZ/wqR6qB4iOd05Xmpu/sOjXpticQEejdu5SpbugqEo2IcN4WLEMVLCypw2sWYzW25PSNyiorcipbXeljKz/AMQf9tw5PwKgZRbx0mUkEAnrcX85XMXsQpklQNbMZW5eK9zYAkKcucuW3tjYehjF7kJ3FbDvXRUI4EcOlJ2pcPhCOtRTYZXW4tKvWq53sOfr195EtfYyZRH1F4Prd/GVMJUDeFrIFCm5BFxfS1vgXnyEt433WpWXG1wvFSV0weF4rsjHKricRw3CswBVV5KT1vKMaht0mK8ivMlHaidFj9BVmpXPX9vr8lo2l2h42sbioaQvktMcPzJuTISvtKs5vUq1GJ/U7EHPoTaaiuRpeZUxJyB09M5ClZOXl7Oghh01LVcEvsZKW1KqklKtRT/K7D7GWLZXaNi6JHFUFVb5iqL/ACdcx9ZXTTXlNeonTSIWyi/0vRhbjUWrVkE18HZ93u0nDYl0pMe5rt8KOcnOlqb6Enkpsxzyltn5U2n8YvoQLdCBe4+f9p1Tsw7Sy5TCYt7sbLQqscydBRqMcy2Xhc5t8J8Vi1/TNygm/J88zqI03yjDwnwdXiIm8giIiAIiIAlS7RN5v4bDmmjFatVWClSAyLoXXoc8j78pbHcAEnIAXJ6CcA3o24cXiqlbPhJtTHSmMlHvm3q0h5dzrhx5Zc9HwVl3/r/bHl/hFZq7Hufiy9Plz9ZIbN2eF5XH1Y8p4BcgTepUyWULcXZQLZnxEC485U2XTmu1vydfXg49MnKuOtFh3e3SfFEm4RFuC5FxxAm6oLjiI63sL8zkIDerBjC1qid4tQJbMZZn8jAE2YHX2l73u3nXB01wmFydVClv+qHQdah1vyvfUict2hT4qbc7Z/W511Os2yrqg41rl+7ImPZlWQsyfEdPtX5IetXdsyT7ZD5DlPvC4tkOdyvMZm3p5zVJ06T1VJOWp9PpYecsXCPbprg5eGVcrFNSeyyiLz5pCyqDqAAfYWn3wyjfDPpEG3FOXkBjqJuHaC1WZO9Sk1TDshNXhWkHo1aWMoh2cFOFu7qr4rjxWIzz0pLbt00atwuoa4ulxexGZH2N5NxLe2Wmc313CUoerH7m5uXt8U9m4nC1KWIq9733AqICqLUpBPxKjKub8TWBOpPOWVr/AMMCwHGKI4s/zcI4xfofEPeY2wLUzfVSdeSgjIf2vMtSqAlQNotN+LO2XCSc+WV5YTbnFo5WqKhJMqWzd4jQrUKlJVQoQHK3BqqT4xUzIJK5XtqB7d7Eoe7fZhRptSr1HapkrhCqhQ1gw4rZtY8vKX2MSqdcX3Erq+Tj3zj6C8Ll/X/h4ZwXae8hr1q9SoqsXJCFrk0lB8ApZgAgc+ZJ8797lB3k7L6LtVr03encM5pqqlS1ix4ea3PLqYyqp2RXaOkZOPROXrryuH9P+kbSuMOWVRxmkeH+rhPAPY8Iv/iVrfTb4qbNw2Fp0sRS7rue8V0AR0p0in4lNmXJ+BsyNAeUstKsDTp8OjU04cycuEEZ88rTGMC1Q30RTryYAG49OV8orbhFIi2xU5NlJOPWkyJ3qVWp4dUBpWakalarVxdYIygJwr3lNfDYeGwGRA0yxOsld5KaLW4UUKR8dhbM5gfc38xImV+XZ3S0dX0PDUYerL7C8T3hnxVzVgNSCPmLSEuWdHOTUW4kLi8WznK4XkMx85joV3WxBP3B9jykjsGigao9UhGpBGRmsRxhslKWJcm2mmRvN3eerh6hV1Hd1Xph3sDwMzZgFCzFTw53ubnUZy+jVHs40fN7Mq52d7k97JLdXCDFVqad4tMPfM2OY/IoJF2J0k9vDum+FINw6NYBwLDiJsEcXPCTyN7Gx0OUpWApcNMDQ5nL1uNJ1DdDedcYjYTF5uylVbTvB0PSoLXuNbX1BvWRrqm5Vvh+zOoyLMquuvJXMdLuX5Ob7S2eG5WH1U8/35yPpbHzzbLnl9Dn6SdqoQzBrmxYG4sfCSLnzvNEixI/f70mqu6cV2p+CVZg490lKyO9+52ns63l/icOKbsWq0lUEsbs66B26tcZn0POW6fn7djbZwmKpVs+EG1QdUOTD219p39HBAIzBFweoOktsS52Q58o5HrGAsS79H7Zcr8o+oiJMKYREQCo9p+8QwuBYavWPcqAbHxAl29kDe5Gl7zilGuHAK6fb1lw7d9oXxOFoj8lF3OutVwq/Si3znPdl3JbUC2eut7dP3aQMypTW/odF0TMlRP0/aX+SWoH6/vKZhWIIIuLEEHSx1BHTOYBoJ6M5Svl7O5hDUdM+6zliWY3JJLdbnUnzmOe2i0GxJJaNKrshGOV1J6ae3SZcNs5aZ5k+fL0E2uAzxzrNjum1rfBBjgY8bPUjBbNfE4kIM9ToOZmku2TceHLyP2mntCqTUa/LLztaaxW/wC+ksasaHbyc1m9YvVzVb0k9fx9Sy06wYXBuJkAN7XYZEXUlSL2NwRnIjY9UhiuoIvn1kui3ZRYk3yA10MiOv07dIuHkrLwHY/pz8ol9i7VfCqyFO9pswfiDDvgbAWbiNqgHDldgRpmBLlu9h/48kLTqLSBArM6qoK/EUXxEsWFh5K1+YvX9g7j18Qy5d2nNnyNv5VObG3t5zruxNjU8LRWlTvYXJJ+JmOrMev2FgMhLWpSlzI4i5xhxHybwE9iJKIQnhE9iAcx2/h/+TyFanUaldhQZFVgF+IU2uwIKi481UHqBT9tbUbFItMIadNXL8RYd8TZgAvAbUxZjezEkZZC9+3bc2JTxdFqVS9jYqwyZGGjKev0IJBuCZyLb25GIwzNl3lPkyZ5fzKPEpt6jzkW1Sj+0m0yjPiXkq5GdiWNgBdiWPW5J9ZjqVgouTYTI62ZhmDfO+ugkRtiqeILyAv7yrVfqW6Z26yViYCsX04+T7bbOZ8OXK5m7hsSH09xzldAItfP/WbOz6hFRbc8vb92kq3Gh2vtKfC6xe7krHtN6JfFbNWob6N1Gp9R+9JjpbIRTndiOulvMc5vIZ6UMrldNLt3wdLLAx5WepKC2fAmSk5BDA2III6gjMEHrPi0GaydpPgymuSSTcliSSeZOZJ97zFWP0g5Tw6GFw9mucNx0j4q1ggJb/U+k7V2X7wjFYFRo9E901zckKAUb3Uj3BnA9qXut9OHLXW9jOhdhO0bYnE0eT0UcetJyG+lZflLrDqUFv6nDdbzJXz9P2j/AJO0xESec6IiIBw3tk2YzbR4srNh6NsxccLVgcveVHDUO7U53Jtc++gnRu2HDWxNB/1UiPdHv/8AMSgVNP35SnyLZeo4ex2/TMGlYschcy1+T6E9vAMXlcdR7EVjdqG5VDYA2JGp658hNantFwbhj7kEHyzmrWXhJHmdfXl9Zj4/W32l3CqCjrR86yMy+Vrm5NPf8FmwuMFRbjrYzMJFbD/PrbLWSoMqroKE2kdx066V2NGc/JE7V2cSeNelm/zIzumY2APQZHl/+y1cUFs5vry3GOmiuyuiQvtdilrfk0NmYHguW+I/QX0lz3CpE4io/wCmna/m7DL1skrXQC9zYAakk5AAD5Tpe7OxBQoqD8beKp/UQPD6DIfPrNlHdZZ3sj9TlViYqx4e5OYaqeufKS+ztotcKcwfn8zIqglzYDMyfwGACgMR4tc+XtLWJxkmtG9ERMzSIiIBD7R2g1yoyAPv85EYmqdb+ssW0MAGUkDxa5c/Iyv1ksc9ZhI3Ra0c73+pEV6b/qp2v5oxy8zZx9JTNp4HjsV+IfUdJ1nebYgr0WA+MeKn14gD4fRs19weU5oMrg5EXBGhBGRB6GVV/dXZ3o7PpcqsvFePP2Kv3TA2II5HI8/T0klsrZxU8bdLKD95Lqwnl5rsy3KOktEjF6JXRb6jlvXgTDisaKa3Ot7D99JlkXtv8mtvF85opgpzSZY9RulTjynHya1XaLsb8R9iAB5ZTZwW1DcKxuCbA8x0ueciOP1tMlAXYa6jT7S1nVBx1o4fHzL42qak29/yWkmeGIvKQ+i+xq4nD94ozsQTY++hlt7G9mMu0eLKy0K188zxNRAy9pWKek6B2P4e+Krv+miB7u3/ANDLHHtl6ih7HL9TwaXiyyH+7X5OtRES4OIEREApHavsY1cKlVQS1FrkDM8D2VjYZ5EKfQGccqMLZEfMT9HbUUlMuRz+RlbxOBUnMA9bgGQr8ZTn3pl/gdWlj0ei1tbOLg5T2XHtA2HwumIUWRwEfKwDqLA5ZAFQPdfOUxnA1I+YP95U2VShLR2mJm131RntfBp47ZYqeIZNz85p09hNccRAA6Zn7Sc0nnFNkciyK7SPb0zFtn6jXPz5MdGkFAUaCfZnt854Wz6euX3mjUpPZYd1dUdcJICCZKbP3YxFa1kKjq91X1F8zy0Euu7+5NOiysT3tTllZVP8q8z0Jz9JJqxZS8lTl9YpqTUXtkbuduiVK1qwsdUQ6r/O/na9l5Xzzta80MGTkov9pIYLZHNx5gdfWStOmFAA0Et66lBaRw2VlSvm5yNPZ2z+DM/EfPITeiJuIjexERB4IiIAmjtHZ/HmvxD5Gb0QE9FYrYMjJhb7fOUXfHdIsWr0Bc61EGrfzp52AuvO1xne/X6lMMCDoZFY3ZHNB1y6ek02VKa0yZi5UqJqcWfn8HSJ0jeDcinWZmU91U52F0Y6ksuVieoN/WUraG7GIoXuhYfqTxD1NvEB6iVFuLKPg7nE6xTakpPTI0THWpBlKnQz7D58j6G89JkbUovZbd1dsWuGmQdTYbXNmBB65GbuB2WEPEc25eXWb5aNeU3yyLJLtK+rpmLVP1Eufk8njGeK4OhHzEunZ/sPiZ67i6ICqZZM7CxOeRAUn3PlNddUpySJGXm10VSntcexSqZFtR8xOx9lGxzSwr1WFmrNcXFjwLktwdLksfcTPh8CoOQA9rf2lk2XTIXPmcv8y1oxuyXe2cXn9WlkUeilpG5ERJxQCIiAeETDVwSsSSMyLTPEAjKmyiPhIPrl/mR9bd4PfipKw6EKbyxxMXFMzVkl4ZR8TuJhzcnDKCcrqCD/AOUzRqdnOHv+HUHlx1OfqZ0aJi6ov2N6y7l4k/5KDQ7PcMP+gZjb8zOR1vmbSRwm51On8FBFNtbKD89ZbYhVxXhGMsm2XmTIijsH9R+X+TN/DYFKfwjPrqZsRM9aNDk2IiJ6eCIiAIiIAiIgCIiAIiIBgxOBSp8Qz5HQyPq7B/Sfn/kSXiea2eqTRUsXudTqfHQRj1spPz1kbX7PcMcu4ZTb8rOPfI2l/iYOuL9jfHJtj4kznKdnOHB/DqHy46nvoZvYXcTDixGGUkZXYFj82MvEQqor2Mnl3S8yZXKO7wS3DSVR0AUAeskKWyj+Ygekk4maikaHZJ+WYKWCVSCBnM4ERPTAREQBERAEREAREQBERAEREAREQBERAEREAREQBERAEREAREQBERAEREAREQBERAEREAREQ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8196" name="AutoShape 4" descr="data:image/jpeg;base64,/9j/4AAQSkZJRgABAQAAAQABAAD/2wCEAAkGBhQSERIUExQVFRQWFRQYFBgYGBYXFhYYFxgVFRQUFBcYHSYeGxokGxcVHy8gIycpLCwsFx4yNTAqNiYrLCkBCQoKDgwOGg8PGiwkHyQrKSwqLCwwLSksLCwsLCwsLCwsLCwsKSwpLCosKSwsLCwvLCwsLCwpLCwsLCwsLCksLP/AABEIAK8BIAMBIgACEQEDEQH/xAAcAAEAAgMBAQEAAAAAAAAAAAAABQYDBAcBAgj/xABEEAACAQIDBQYEBAUBAw0AAAABAgADEQQhMQUGEkFRBxMiYXGBMpGhsTNCUvAUYnLB0eEjVIIVJENTdIOToqO0wuLx/8QAGwEBAAIDAQEAAAAAAAAAAAAAAAQFAgMGAQf/xAArEQACAgIBAwMDAwUAAAAAAAAAAQIDBBEhBRIxE0FxUYHBIjKRFGGx8PH/2gAMAwEAAhEDEQA/AO4xEQBERAEREAREQBERAEREAREQBERAEREAREQBERAEREAREQBERAEREAREQBERAEREAREQBERAEREAREQBNDb21RhsPVrEcXApIF7XOii/K5IF5vyC35rKuz8WXHEO5cBebOcqajzLlR7zx71wZw7e5d3jfPwU6j2kVlxYQvSrUroGKKVA4rcXASSTw31N72Pt06c43c7JjTanUxNYMy8DFEWylhYkMxzIv0AnR5Hx42LfqfYseoyxW4rG9lz7cgmaeG2xQqNwJWpu36VdSfPIGRe/yudn4ju9QoL52vTBBqi408Aacq3dxbVNoUmpoqFqqlUQeFQCL2HQKDn69bTy691yUUvJlh9O/qaZ292u3f8Ar+fwd1iIkoqRERAEREAREQDTxO2aFNuCpWpo36WdQc8xkTNsGcK3ixjJj6pqKrlKzFkcZMpJtcdChFj6dLTqu4CuNn4fj5qSmd7UySaQJ5+ArItN7sk468FtmdO/pqYW92+7X+r4/JYZzGv2kVmxZRXpUaXE4UupYG1+DjIII4iNRa1xrz6dOcbxdkpdqlTDVgrMXYI6+EM1yArLotzzBnuRGx69P7mHTpYqclk+649+S8bB2qMTh6VYDh41BIvfhOjC/OxBzm/ILcWsr7OwhQcI7lQR+lx4ai+zhhJ2SFvXJXz7e59vjfHwIiJ6YCIiAIiIAiIgCIiAIiIAiIgCIiAJW99zdcHTtcVMdhA3pTc4g+v4Uskre9/4uzP+3p/7fFf3tALJEQYBVdvU/wCMxdLB60KQWvjOj5n+Gw7eTMrVGH6aYGjSfwOyKNG/dUqdMnXgVVv62Eh9x71KFTFG/Fi61SsL8qeVLDr6d1Tpn1JljjR6pNLSYiIg8EREAREQBERANTHbIo1rGrSp1Cvw8aq1vS4kBsGmcHjKuD0oVQ1fB9Ez/wCc4ceSswqKP01GH5ZapW9+gUoU8UMmwlanXPnTF6eIX3o1KnuBPNGXc2tNlkiBE9MSt7kXVcZT5U8diwvLKo4xAy/70j2lklb3P/E2n0/j6lv/AAMNf6yyQBERAEREAREQBERAEREAREQBERAEREASs7/pbD0q3+74rC1j/QtVUq/JHc+0s01Nq7OXEUKtF/gq03RvR1Kn7wDbkTvbjTRwOMqg2KYesynTMIxX62mvuVtVq2EQVfx6JNDEDmKtLwOfRsnHk4kL2m7xpTw+Iwx+J8Oza6+LKmBzLIlY9LJnrALZsbAihh6FIaU6VNB/wKF/tNyUul2mUTUtayE8IzF7gjvKhJIUU0Gp5kqFuWANqwO06dZeKmwYctRfzAOdvOeKSZk4teTaiInpiIiIAiIgCIiAJp7ZwIrYevSOYqUqiH/jUr/efWO2nTojiqMFHPU28yBcgeekqb9p9EVeHhPBfhJut7kngqBgSppsNDlazBrFSB45JGSi34LBujjDWwGDqE3L4eizf1FF4vreSxlH7M946b4fD4YfEmGVszn8WdMjkVRqLeYqeUnN8tqNRwr91+PVK0MOOtar4UOfJc3Pkhnpiau4A4sPVr/7xisVWH9BqslL/wBNElmmpsnZy4ehSop8FKmiL6IoUfabcAREQBERAEREAREQBERAEREASp7w9pGGwztSU99WX4kQ5IelR9ARzUXYZXGcqnaf2mFC+Ewj2YXWvVUkFTzo02GYbkzD4b2HiuV5Xs03c20AN+mdv385oum4wbXknYNEbb4xn4b5Og7V7RsXWJ4agpLyWkLfN2zP0lerbVrOQWq1GP8AM7H7mayJ1mcIvOUE7ZSfL2fQ6saipargkvg+6G0qyG9OpUQj9LsAM+gNpN7N7QsbRNzV70c1qDi+RFiJXnxJzA09M/nMLOTqYhZOPKZnPDptWrIJ/YvZ33WnWbG0AvFVVExmF4rMzLlSxOH4rB2UeFl5qB0vKlvBi6mKctZVuhQqLgAXJGpOvG/PnNC8yiqZNWZKWkzn8joKr3Knn+x84TYpcWeoFvmb5528PkQCW15mWTZDUsHWT+HP+2K5twq4VTfx1WawCkjrc2ykLQq53sOXr/pLTsLY2Hr4w98ENGlh1rur24HYu9JGq38JWmqNYHK7XMlVPvZz18fTXgt2z9/+GwxKBUNv9tTJKZ83TMqt/wAwLAamwBMuKOCAQQQRcEZgg6EGc63j2FRoIuKwwRKN175Kdu6KOQq4hAvhVlJUkrkycV7lQZu7j7RNGqcMcqTBnpDK1Nl/FpgclI8QAyFn5WktNxemQnFSW4l6iY6WIV81YMPIg/aZJsNTWhETHWxCpmzBR5kD7weJbPp3ABJIAAuScgANSTKftDf7iJGGQMgvetUJCZc0QWLLf8xKg6i4IMwb7bRNaqMMt+7UK9bpVZ/wqR6qB4iOd05Xmpu/sOjXpticQEejdu5SpbugqEo2IcN4WLEMVLCypw2sWYzW25PSNyiorcipbXeljKz/AMQf9tw5PwKgZRbx0mUkEAnrcX85XMXsQpklQNbMZW5eK9zYAkKcucuW3tjYehjF7kJ3FbDvXRUI4EcOlJ2pcPhCOtRTYZXW4tKvWq53sOfr195EtfYyZRH1F4Prd/GVMJUDeFrIFCm5BFxfS1vgXnyEt433WpWXG1wvFSV0weF4rsjHKricRw3CswBVV5KT1vKMaht0mK8ivMlHaidFj9BVmpXPX9vr8lo2l2h42sbioaQvktMcPzJuTISvtKs5vUq1GJ/U7EHPoTaaiuRpeZUxJyB09M5ClZOXl7Oghh01LVcEvsZKW1KqklKtRT/K7D7GWLZXaNi6JHFUFVb5iqL/ACdcx9ZXTTXlNeonTSIWyi/0vRhbjUWrVkE18HZ93u0nDYl0pMe5rt8KOcnOlqb6Enkpsxzyltn5U2n8YvoQLdCBe4+f9p1Tsw7Sy5TCYt7sbLQqscydBRqMcy2Xhc5t8J8Vi1/TNygm/J88zqI03yjDwnwdXiIm8giIiAIiIAlS7RN5v4bDmmjFatVWClSAyLoXXoc8j78pbHcAEnIAXJ6CcA3o24cXiqlbPhJtTHSmMlHvm3q0h5dzrhx5Zc9HwVl3/r/bHl/hFZq7Hufiy9Plz9ZIbN2eF5XH1Y8p4BcgTepUyWULcXZQLZnxEC485U2XTmu1vydfXg49MnKuOtFh3e3SfFEm4RFuC5FxxAm6oLjiI63sL8zkIDerBjC1qid4tQJbMZZn8jAE2YHX2l73u3nXB01wmFydVClv+qHQdah1vyvfUict2hT4qbc7Z/W511Os2yrqg41rl+7ImPZlWQsyfEdPtX5IetXdsyT7ZD5DlPvC4tkOdyvMZm3p5zVJ06T1VJOWp9PpYecsXCPbprg5eGVcrFNSeyyiLz5pCyqDqAAfYWn3wyjfDPpEG3FOXkBjqJuHaC1WZO9Sk1TDshNXhWkHo1aWMoh2cFOFu7qr4rjxWIzz0pLbt00atwuoa4ulxexGZH2N5NxLe2Wmc313CUoerH7m5uXt8U9m4nC1KWIq9733AqICqLUpBPxKjKub8TWBOpPOWVr/AMMCwHGKI4s/zcI4xfofEPeY2wLUzfVSdeSgjIf2vMtSqAlQNotN+LO2XCSc+WV5YTbnFo5WqKhJMqWzd4jQrUKlJVQoQHK3BqqT4xUzIJK5XtqB7d7Eoe7fZhRptSr1HapkrhCqhQ1gw4rZtY8vKX2MSqdcX3Erq+Tj3zj6C8Ll/X/h4ZwXae8hr1q9SoqsXJCFrk0lB8ApZgAgc+ZJ8797lB3k7L6LtVr03encM5pqqlS1ix4ea3PLqYyqp2RXaOkZOPROXrryuH9P+kbSuMOWVRxmkeH+rhPAPY8Iv/iVrfTb4qbNw2Fp0sRS7rue8V0AR0p0in4lNmXJ+BsyNAeUstKsDTp8OjU04cycuEEZ88rTGMC1Q30RTryYAG49OV8orbhFIi2xU5NlJOPWkyJ3qVWp4dUBpWakalarVxdYIygJwr3lNfDYeGwGRA0yxOsld5KaLW4UUKR8dhbM5gfc38xImV+XZ3S0dX0PDUYerL7C8T3hnxVzVgNSCPmLSEuWdHOTUW4kLi8WznK4XkMx85joV3WxBP3B9jykjsGigao9UhGpBGRmsRxhslKWJcm2mmRvN3eerh6hV1Hd1Xph3sDwMzZgFCzFTw53ubnUZy+jVHs40fN7Mq52d7k97JLdXCDFVqad4tMPfM2OY/IoJF2J0k9vDum+FINw6NYBwLDiJsEcXPCTyN7Gx0OUpWApcNMDQ5nL1uNJ1DdDedcYjYTF5uylVbTvB0PSoLXuNbX1BvWRrqm5Vvh+zOoyLMquuvJXMdLuX5Ob7S2eG5WH1U8/35yPpbHzzbLnl9Dn6SdqoQzBrmxYG4sfCSLnzvNEixI/f70mqu6cV2p+CVZg490lKyO9+52ns63l/icOKbsWq0lUEsbs66B26tcZn0POW6fn7djbZwmKpVs+EG1QdUOTD219p39HBAIzBFweoOktsS52Q58o5HrGAsS79H7Zcr8o+oiJMKYREQCo9p+8QwuBYavWPcqAbHxAl29kDe5Gl7zilGuHAK6fb1lw7d9oXxOFoj8lF3OutVwq/Si3znPdl3JbUC2eut7dP3aQMypTW/odF0TMlRP0/aX+SWoH6/vKZhWIIIuLEEHSx1BHTOYBoJ6M5Svl7O5hDUdM+6zliWY3JJLdbnUnzmOe2i0GxJJaNKrshGOV1J6ae3SZcNs5aZ5k+fL0E2uAzxzrNjum1rfBBjgY8bPUjBbNfE4kIM9ToOZmku2TceHLyP2mntCqTUa/LLztaaxW/wC+ksasaHbyc1m9YvVzVb0k9fx9Sy06wYXBuJkAN7XYZEXUlSL2NwRnIjY9UhiuoIvn1kui3ZRYk3yA10MiOv07dIuHkrLwHY/pz8ol9i7VfCqyFO9pswfiDDvgbAWbiNqgHDldgRpmBLlu9h/48kLTqLSBArM6qoK/EUXxEsWFh5K1+YvX9g7j18Qy5d2nNnyNv5VObG3t5zruxNjU8LRWlTvYXJJ+JmOrMev2FgMhLWpSlzI4i5xhxHybwE9iJKIQnhE9iAcx2/h/+TyFanUaldhQZFVgF+IU2uwIKi481UHqBT9tbUbFItMIadNXL8RYd8TZgAvAbUxZjezEkZZC9+3bc2JTxdFqVS9jYqwyZGGjKev0IJBuCZyLb25GIwzNl3lPkyZ5fzKPEpt6jzkW1Sj+0m0yjPiXkq5GdiWNgBdiWPW5J9ZjqVgouTYTI62ZhmDfO+ugkRtiqeILyAv7yrVfqW6Z26yViYCsX04+T7bbOZ8OXK5m7hsSH09xzldAItfP/WbOz6hFRbc8vb92kq3Gh2vtKfC6xe7krHtN6JfFbNWob6N1Gp9R+9JjpbIRTndiOulvMc5vIZ6UMrldNLt3wdLLAx5WepKC2fAmSk5BDA2III6gjMEHrPi0GaydpPgymuSSTcliSSeZOZJ97zFWP0g5Tw6GFw9mucNx0j4q1ggJb/U+k7V2X7wjFYFRo9E901zckKAUb3Uj3BnA9qXut9OHLXW9jOhdhO0bYnE0eT0UcetJyG+lZflLrDqUFv6nDdbzJXz9P2j/AJO0xESec6IiIBw3tk2YzbR4srNh6NsxccLVgcveVHDUO7U53Jtc++gnRu2HDWxNB/1UiPdHv/8AMSgVNP35SnyLZeo4ex2/TMGlYschcy1+T6E9vAMXlcdR7EVjdqG5VDYA2JGp658hNantFwbhj7kEHyzmrWXhJHmdfXl9Zj4/W32l3CqCjrR86yMy+Vrm5NPf8FmwuMFRbjrYzMJFbD/PrbLWSoMqroKE2kdx066V2NGc/JE7V2cSeNelm/zIzumY2APQZHl/+y1cUFs5vry3GOmiuyuiQvtdilrfk0NmYHguW+I/QX0lz3CpE4io/wCmna/m7DL1skrXQC9zYAakk5AAD5Tpe7OxBQoqD8beKp/UQPD6DIfPrNlHdZZ3sj9TlViYqx4e5OYaqeufKS+ztotcKcwfn8zIqglzYDMyfwGACgMR4tc+XtLWJxkmtG9ERMzSIiIBD7R2g1yoyAPv85EYmqdb+ssW0MAGUkDxa5c/Iyv1ksc9ZhI3Ra0c73+pEV6b/qp2v5oxy8zZx9JTNp4HjsV+IfUdJ1nebYgr0WA+MeKn14gD4fRs19weU5oMrg5EXBGhBGRB6GVV/dXZ3o7PpcqsvFePP2Kv3TA2II5HI8/T0klsrZxU8bdLKD95Lqwnl5rsy3KOktEjF6JXRb6jlvXgTDisaKa3Ot7D99JlkXtv8mtvF85opgpzSZY9RulTjynHya1XaLsb8R9iAB5ZTZwW1DcKxuCbA8x0ueciOP1tMlAXYa6jT7S1nVBx1o4fHzL42qak29/yWkmeGIvKQ+i+xq4nD94ozsQTY++hlt7G9mMu0eLKy0K188zxNRAy9pWKek6B2P4e+Krv+miB7u3/ANDLHHtl6ih7HL9TwaXiyyH+7X5OtRES4OIEREApHavsY1cKlVQS1FrkDM8D2VjYZ5EKfQGccqMLZEfMT9HbUUlMuRz+RlbxOBUnMA9bgGQr8ZTn3pl/gdWlj0ei1tbOLg5T2XHtA2HwumIUWRwEfKwDqLA5ZAFQPdfOUxnA1I+YP95U2VShLR2mJm131RntfBp47ZYqeIZNz85p09hNccRAA6Zn7Sc0nnFNkciyK7SPb0zFtn6jXPz5MdGkFAUaCfZnt854Wz6euX3mjUpPZYd1dUdcJICCZKbP3YxFa1kKjq91X1F8zy0Euu7+5NOiysT3tTllZVP8q8z0Jz9JJqxZS8lTl9YpqTUXtkbuduiVK1qwsdUQ6r/O/na9l5Xzzta80MGTkov9pIYLZHNx5gdfWStOmFAA0Et66lBaRw2VlSvm5yNPZ2z+DM/EfPITeiJuIjexERB4IiIAmjtHZ/HmvxD5Gb0QE9FYrYMjJhb7fOUXfHdIsWr0Bc61EGrfzp52AuvO1xne/X6lMMCDoZFY3ZHNB1y6ek02VKa0yZi5UqJqcWfn8HSJ0jeDcinWZmU91U52F0Y6ksuVieoN/WUraG7GIoXuhYfqTxD1NvEB6iVFuLKPg7nE6xTakpPTI0THWpBlKnQz7D58j6G89JkbUovZbd1dsWuGmQdTYbXNmBB65GbuB2WEPEc25eXWb5aNeU3yyLJLtK+rpmLVP1Eufk8njGeK4OhHzEunZ/sPiZ67i6ICqZZM7CxOeRAUn3PlNddUpySJGXm10VSntcexSqZFtR8xOx9lGxzSwr1WFmrNcXFjwLktwdLksfcTPh8CoOQA9rf2lk2XTIXPmcv8y1oxuyXe2cXn9WlkUeilpG5ERJxQCIiAeETDVwSsSSMyLTPEAjKmyiPhIPrl/mR9bd4PfipKw6EKbyxxMXFMzVkl4ZR8TuJhzcnDKCcrqCD/AOUzRqdnOHv+HUHlx1OfqZ0aJi6ov2N6y7l4k/5KDQ7PcMP+gZjb8zOR1vmbSRwm51On8FBFNtbKD89ZbYhVxXhGMsm2XmTIijsH9R+X+TN/DYFKfwjPrqZsRM9aNDk2IiJ6eCIiAIiIAiIgCIiAIiIBgxOBSp8Qz5HQyPq7B/Sfn/kSXiea2eqTRUsXudTqfHQRj1spPz1kbX7PcMcu4ZTb8rOPfI2l/iYOuL9jfHJtj4kznKdnOHB/DqHy46nvoZvYXcTDixGGUkZXYFj82MvEQqor2Mnl3S8yZXKO7wS3DSVR0AUAeskKWyj+Ygekk4maikaHZJ+WYKWCVSCBnM4ERPTAREQBERAEREAREQBERAEREAREQBERAEREAREQBERAEREAREQBERAEREAREQBERAEREAREQ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pic>
        <p:nvPicPr>
          <p:cNvPr id="8198" name="Picture 6" descr="C:\Users\Beata\Desktop\BEATA\PROGRAMY\eTwinning\pszczolk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4098539"/>
            <a:ext cx="1440110" cy="13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56_xY_orig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4323" y="2976989"/>
            <a:ext cx="864716" cy="904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 descr="C:\Users\Beata\Desktop\BEATA\PROGRAMY\eTwinning\biedronka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39750" y="2060575"/>
            <a:ext cx="952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2" name="pole tekstowe 12"/>
          <p:cNvSpPr txBox="1">
            <a:spLocks noChangeArrowheads="1"/>
          </p:cNvSpPr>
          <p:nvPr/>
        </p:nvSpPr>
        <p:spPr bwMode="auto">
          <a:xfrm>
            <a:off x="1692275" y="2276475"/>
            <a:ext cx="3743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dirty="0" err="1">
                <a:solidFill>
                  <a:srgbClr val="FF0000"/>
                </a:solidFill>
              </a:rPr>
              <a:t>Ladybirds</a:t>
            </a:r>
            <a:r>
              <a:rPr lang="pl-PL" dirty="0">
                <a:solidFill>
                  <a:srgbClr val="FF0000"/>
                </a:solidFill>
              </a:rPr>
              <a:t> – 6 </a:t>
            </a:r>
            <a:r>
              <a:rPr lang="pl-PL" dirty="0" err="1">
                <a:solidFill>
                  <a:srgbClr val="FF0000"/>
                </a:solidFill>
              </a:rPr>
              <a:t>year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dirty="0" err="1">
                <a:solidFill>
                  <a:srgbClr val="FF0000"/>
                </a:solidFill>
              </a:rPr>
              <a:t>old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dirty="0" err="1">
                <a:solidFill>
                  <a:srgbClr val="FF0000"/>
                </a:solidFill>
              </a:rPr>
              <a:t>children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8203" name="pole tekstowe 13"/>
          <p:cNvSpPr txBox="1">
            <a:spLocks noChangeArrowheads="1"/>
          </p:cNvSpPr>
          <p:nvPr/>
        </p:nvSpPr>
        <p:spPr bwMode="auto">
          <a:xfrm>
            <a:off x="3275806" y="4732656"/>
            <a:ext cx="43195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 b="1" dirty="0" err="1">
                <a:solidFill>
                  <a:srgbClr val="FF0000"/>
                </a:solidFill>
              </a:rPr>
              <a:t>Bees</a:t>
            </a:r>
            <a:r>
              <a:rPr lang="pl-PL" sz="2000" b="1" dirty="0">
                <a:solidFill>
                  <a:srgbClr val="FF0000"/>
                </a:solidFill>
              </a:rPr>
              <a:t> – 3 and 4 </a:t>
            </a:r>
            <a:r>
              <a:rPr lang="pl-PL" sz="2000" b="1" dirty="0" err="1">
                <a:solidFill>
                  <a:srgbClr val="FF0000"/>
                </a:solidFill>
              </a:rPr>
              <a:t>year</a:t>
            </a:r>
            <a:r>
              <a:rPr lang="pl-PL" sz="2000" b="1" dirty="0">
                <a:solidFill>
                  <a:srgbClr val="FF0000"/>
                </a:solidFill>
              </a:rPr>
              <a:t>  </a:t>
            </a:r>
            <a:r>
              <a:rPr lang="pl-PL" sz="2000" b="1" dirty="0" err="1">
                <a:solidFill>
                  <a:srgbClr val="FF0000"/>
                </a:solidFill>
              </a:rPr>
              <a:t>old</a:t>
            </a:r>
            <a:r>
              <a:rPr lang="pl-PL" sz="2000" b="1" dirty="0">
                <a:solidFill>
                  <a:srgbClr val="FF0000"/>
                </a:solidFill>
              </a:rPr>
              <a:t> </a:t>
            </a:r>
            <a:r>
              <a:rPr lang="pl-PL" sz="2000" b="1" dirty="0" err="1">
                <a:solidFill>
                  <a:srgbClr val="FF0000"/>
                </a:solidFill>
              </a:rPr>
              <a:t>children</a:t>
            </a:r>
            <a:endParaRPr lang="pl-PL" sz="2000" b="1" dirty="0">
              <a:solidFill>
                <a:srgbClr val="FF0000"/>
              </a:solidFill>
            </a:endParaRPr>
          </a:p>
        </p:txBody>
      </p:sp>
      <p:sp>
        <p:nvSpPr>
          <p:cNvPr id="8204" name="pole tekstowe 14"/>
          <p:cNvSpPr txBox="1">
            <a:spLocks noChangeArrowheads="1"/>
          </p:cNvSpPr>
          <p:nvPr/>
        </p:nvSpPr>
        <p:spPr bwMode="auto">
          <a:xfrm>
            <a:off x="3812259" y="3347091"/>
            <a:ext cx="5040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dirty="0">
                <a:solidFill>
                  <a:srgbClr val="FF0000"/>
                </a:solidFill>
              </a:rPr>
              <a:t>– 4 and 5 </a:t>
            </a:r>
            <a:r>
              <a:rPr lang="pl-PL" dirty="0" err="1">
                <a:solidFill>
                  <a:srgbClr val="FF0000"/>
                </a:solidFill>
              </a:rPr>
              <a:t>year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dirty="0" err="1">
                <a:solidFill>
                  <a:srgbClr val="FF0000"/>
                </a:solidFill>
              </a:rPr>
              <a:t>old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dirty="0" err="1">
                <a:solidFill>
                  <a:srgbClr val="FF0000"/>
                </a:solidFill>
              </a:rPr>
              <a:t>children</a:t>
            </a:r>
            <a:endParaRPr lang="pl-P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3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pl-PL" sz="4000" dirty="0" err="1"/>
              <a:t>This</a:t>
            </a:r>
            <a:r>
              <a:rPr lang="pl-PL" sz="4000" dirty="0"/>
              <a:t> </a:t>
            </a:r>
            <a:r>
              <a:rPr lang="pl-PL" sz="4000" dirty="0" err="1"/>
              <a:t>is</a:t>
            </a:r>
            <a:r>
              <a:rPr lang="pl-PL" sz="4000" dirty="0"/>
              <a:t> </a:t>
            </a:r>
            <a:r>
              <a:rPr lang="pl-PL" sz="4000" dirty="0" err="1"/>
              <a:t>our</a:t>
            </a:r>
            <a:r>
              <a:rPr lang="pl-PL" sz="4000" dirty="0"/>
              <a:t> </a:t>
            </a:r>
            <a:r>
              <a:rPr lang="pl-PL" sz="4000" dirty="0" err="1"/>
              <a:t>group</a:t>
            </a:r>
            <a:r>
              <a:rPr lang="pl-PL" sz="4000" dirty="0"/>
              <a:t> 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250825" y="4941888"/>
            <a:ext cx="2160588" cy="1014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800" b="1" i="1" dirty="0">
                <a:solidFill>
                  <a:srgbClr val="7030A0"/>
                </a:solidFill>
                <a:latin typeface="+mj-lt"/>
              </a:rPr>
              <a:t>W </a:t>
            </a:r>
            <a:r>
              <a:rPr lang="pl-PL" sz="3200" b="1" i="1" dirty="0">
                <a:solidFill>
                  <a:srgbClr val="7030A0"/>
                </a:solidFill>
                <a:latin typeface="+mj-lt"/>
              </a:rPr>
              <a:t>ogrodzie</a:t>
            </a:r>
            <a:endParaRPr lang="pl-PL" sz="2800" b="1" i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6516688" y="4941888"/>
            <a:ext cx="2303462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800" b="1" i="1" dirty="0">
                <a:solidFill>
                  <a:srgbClr val="7030A0"/>
                </a:solidFill>
                <a:latin typeface="+mj-lt"/>
              </a:rPr>
              <a:t>In</a:t>
            </a:r>
            <a:r>
              <a:rPr lang="pl-PL" sz="2800" i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pl-PL" sz="2800" b="1" i="1" dirty="0" err="1">
                <a:solidFill>
                  <a:srgbClr val="7030A0"/>
                </a:solidFill>
                <a:latin typeface="+mj-lt"/>
              </a:rPr>
              <a:t>the</a:t>
            </a:r>
            <a:r>
              <a:rPr lang="pl-PL" sz="2800" b="1" i="1" dirty="0">
                <a:solidFill>
                  <a:srgbClr val="7030A0"/>
                </a:solidFill>
                <a:latin typeface="+mj-lt"/>
              </a:rPr>
              <a:t> </a:t>
            </a:r>
            <a:br>
              <a:rPr lang="pl-PL" sz="2800" b="1" i="1" dirty="0">
                <a:solidFill>
                  <a:srgbClr val="7030A0"/>
                </a:solidFill>
                <a:latin typeface="+mj-lt"/>
              </a:rPr>
            </a:br>
            <a:r>
              <a:rPr lang="pl-PL" sz="2800" b="1" i="1" dirty="0">
                <a:solidFill>
                  <a:srgbClr val="7030A0"/>
                </a:solidFill>
                <a:latin typeface="+mj-lt"/>
              </a:rPr>
              <a:t>play- park</a:t>
            </a:r>
          </a:p>
        </p:txBody>
      </p:sp>
      <p:sp>
        <p:nvSpPr>
          <p:cNvPr id="9224" name="Prostokąt 8"/>
          <p:cNvSpPr>
            <a:spLocks noChangeArrowheads="1"/>
          </p:cNvSpPr>
          <p:nvPr/>
        </p:nvSpPr>
        <p:spPr bwMode="auto">
          <a:xfrm>
            <a:off x="3276600" y="1196975"/>
            <a:ext cx="2590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3600" b="1" dirty="0" err="1">
                <a:solidFill>
                  <a:srgbClr val="FF0000"/>
                </a:solidFill>
              </a:rPr>
              <a:t>Bees</a:t>
            </a:r>
            <a:r>
              <a:rPr lang="pl-PL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353A9088-BD52-439A-AD1C-A457B43852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7711">
            <a:off x="4967919" y="1607431"/>
            <a:ext cx="3622755" cy="27170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7028A7BC-4EAB-4EA5-B74A-09DF440350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6388">
            <a:off x="287556" y="1491227"/>
            <a:ext cx="3932631" cy="29494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2E081BCC-7BDA-4C1E-8F3F-997F30FF31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827" y="3789040"/>
            <a:ext cx="3898692" cy="29240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6" descr="C:\Users\Beata\Desktop\BEATA\PROGRAMY\eTwinning\pszczolka.gif">
            <a:extLst>
              <a:ext uri="{FF2B5EF4-FFF2-40B4-BE49-F238E27FC236}">
                <a16:creationId xmlns:a16="http://schemas.microsoft.com/office/drawing/2014/main" id="{B165984E-4C3A-440A-9916-F9BA8A82D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20478" y="307622"/>
            <a:ext cx="1440110" cy="13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l-PL" sz="4900" i="1" dirty="0">
                <a:solidFill>
                  <a:srgbClr val="7030A0"/>
                </a:solidFill>
              </a:rPr>
              <a:t>In </a:t>
            </a:r>
            <a:r>
              <a:rPr lang="pl-PL" sz="4900" i="1" dirty="0" err="1">
                <a:solidFill>
                  <a:srgbClr val="7030A0"/>
                </a:solidFill>
              </a:rPr>
              <a:t>the</a:t>
            </a:r>
            <a:r>
              <a:rPr lang="pl-PL" sz="4900" i="1" dirty="0">
                <a:solidFill>
                  <a:srgbClr val="7030A0"/>
                </a:solidFill>
              </a:rPr>
              <a:t> </a:t>
            </a:r>
            <a:r>
              <a:rPr lang="pl-PL" sz="4900" i="1" dirty="0" err="1">
                <a:solidFill>
                  <a:srgbClr val="7030A0"/>
                </a:solidFill>
              </a:rPr>
              <a:t>classroom</a:t>
            </a:r>
            <a:br>
              <a:rPr lang="pl-PL" i="1" dirty="0">
                <a:solidFill>
                  <a:srgbClr val="7030A0"/>
                </a:solidFill>
              </a:rPr>
            </a:br>
            <a:r>
              <a:rPr lang="pl-PL" sz="3100" i="1" dirty="0">
                <a:solidFill>
                  <a:srgbClr val="7030A0"/>
                </a:solidFill>
              </a:rPr>
              <a:t>W sali</a:t>
            </a:r>
            <a:endParaRPr lang="pl-PL" i="1" dirty="0">
              <a:solidFill>
                <a:srgbClr val="7030A0"/>
              </a:solidFill>
            </a:endParaRPr>
          </a:p>
        </p:txBody>
      </p:sp>
      <p:pic>
        <p:nvPicPr>
          <p:cNvPr id="8" name="Picture 6" descr="C:\Users\Beata\Desktop\BEATA\PROGRAMY\eTwinning\pszczolka.gif">
            <a:extLst>
              <a:ext uri="{FF2B5EF4-FFF2-40B4-BE49-F238E27FC236}">
                <a16:creationId xmlns:a16="http://schemas.microsoft.com/office/drawing/2014/main" id="{DDDA7E10-2804-44BF-A3B7-41BAAC5CD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007935"/>
            <a:ext cx="1440110" cy="13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F11DD5A1-6D63-41E7-9114-37AE9DBCCC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17" y="2348880"/>
            <a:ext cx="4211960" cy="31589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80108F75-E553-4ADE-AC31-B384F9E541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529" y="2356861"/>
            <a:ext cx="4211960" cy="31509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l-PL"/>
          </a:p>
        </p:txBody>
      </p:sp>
      <p:pic>
        <p:nvPicPr>
          <p:cNvPr id="7" name="Picture 6" descr="C:\Users\Beata\Desktop\BEATA\PROGRAMY\eTwinning\pszczolka.gif">
            <a:extLst>
              <a:ext uri="{FF2B5EF4-FFF2-40B4-BE49-F238E27FC236}">
                <a16:creationId xmlns:a16="http://schemas.microsoft.com/office/drawing/2014/main" id="{C6E4D91E-71AB-4658-9599-B3427A45E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835620"/>
            <a:ext cx="1754494" cy="159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68F99735-47E4-43B6-B2DB-DDAC757341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17" y="1448790"/>
            <a:ext cx="3995936" cy="29969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A7D19304-7467-4408-A92B-828A92503D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447" y="3025428"/>
            <a:ext cx="3995936" cy="29969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Beata\Desktop\BEATA\PROGRAMY\eTwinning\pszczolka.gif">
            <a:extLst>
              <a:ext uri="{FF2B5EF4-FFF2-40B4-BE49-F238E27FC236}">
                <a16:creationId xmlns:a16="http://schemas.microsoft.com/office/drawing/2014/main" id="{B399ED62-B755-463E-BF20-6E2BD486C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908720"/>
            <a:ext cx="1783922" cy="1621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B490FDE7-A679-46AD-BBC7-57F9FFCA96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39" y="3140968"/>
            <a:ext cx="3851920" cy="28889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677B3877-5424-4179-B001-66D061670F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979899"/>
            <a:ext cx="3851920" cy="28889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rzchołek">
  <a:themeElements>
    <a:clrScheme name="Moduł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Wierzchołek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ierzchołek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2318</TotalTime>
  <Words>89</Words>
  <Application>Microsoft Office PowerPoint</Application>
  <PresentationFormat>Pokaz na ekranie (4:3)</PresentationFormat>
  <Paragraphs>37</Paragraphs>
  <Slides>12</Slides>
  <Notes>12</Notes>
  <HiddenSlides>0</HiddenSlides>
  <MMClips>2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20" baseType="lpstr">
      <vt:lpstr>Arial</vt:lpstr>
      <vt:lpstr>Book Antiqua</vt:lpstr>
      <vt:lpstr>Calibri</vt:lpstr>
      <vt:lpstr>Lucida Sans</vt:lpstr>
      <vt:lpstr>Wingdings</vt:lpstr>
      <vt:lpstr>Wingdings 2</vt:lpstr>
      <vt:lpstr>Wingdings 3</vt:lpstr>
      <vt:lpstr>Wierzchołek</vt:lpstr>
      <vt:lpstr> </vt:lpstr>
      <vt:lpstr>We in Poland My w Polsce</vt:lpstr>
      <vt:lpstr>Katowice – this is our city Katowice – nasze miasto </vt:lpstr>
      <vt:lpstr>Our kindergarten Nasze przedszkole</vt:lpstr>
      <vt:lpstr>There are three groups in our kindregarten: </vt:lpstr>
      <vt:lpstr>This is our group </vt:lpstr>
      <vt:lpstr>In the classroom W sali</vt:lpstr>
      <vt:lpstr>Prezentacja programu PowerPoint</vt:lpstr>
      <vt:lpstr>Prezentacja programu PowerPoint</vt:lpstr>
      <vt:lpstr>Prezentacja programu PowerPoint</vt:lpstr>
      <vt:lpstr>Prezentacja programu PowerPoint</vt:lpstr>
      <vt:lpstr>Greetings from poland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Poland in the world                 Polska w świecie</dc:title>
  <dc:creator>Beata</dc:creator>
  <cp:lastModifiedBy>beata</cp:lastModifiedBy>
  <cp:revision>96</cp:revision>
  <dcterms:created xsi:type="dcterms:W3CDTF">2013-10-10T18:24:41Z</dcterms:created>
  <dcterms:modified xsi:type="dcterms:W3CDTF">2018-11-13T19:00:30Z</dcterms:modified>
</cp:coreProperties>
</file>