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26" autoAdjust="0"/>
    <p:restoredTop sz="94660"/>
  </p:normalViewPr>
  <p:slideViewPr>
    <p:cSldViewPr snapToGrid="0">
      <p:cViewPr varScale="1">
        <p:scale>
          <a:sx n="74" d="100"/>
          <a:sy n="74" d="100"/>
        </p:scale>
        <p:origin x="58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015D-9691-45EC-82DE-DB19D4D0AC37}" type="datetimeFigureOut">
              <a:rPr lang="pl-PL" smtClean="0"/>
              <a:t>2018-11-10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BCEE-281F-40E7-9868-BE16E4B5C53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29460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015D-9691-45EC-82DE-DB19D4D0AC37}" type="datetimeFigureOut">
              <a:rPr lang="pl-PL" smtClean="0"/>
              <a:t>2018-11-10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BCEE-281F-40E7-9868-BE16E4B5C53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166939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015D-9691-45EC-82DE-DB19D4D0AC37}" type="datetimeFigureOut">
              <a:rPr lang="pl-PL" smtClean="0"/>
              <a:t>2018-11-10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BCEE-281F-40E7-9868-BE16E4B5C53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86934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015D-9691-45EC-82DE-DB19D4D0AC37}" type="datetimeFigureOut">
              <a:rPr lang="pl-PL" smtClean="0"/>
              <a:t>2018-11-10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BCEE-281F-40E7-9868-BE16E4B5C53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56533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015D-9691-45EC-82DE-DB19D4D0AC37}" type="datetimeFigureOut">
              <a:rPr lang="pl-PL" smtClean="0"/>
              <a:t>2018-11-10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BCEE-281F-40E7-9868-BE16E4B5C53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00613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015D-9691-45EC-82DE-DB19D4D0AC37}" type="datetimeFigureOut">
              <a:rPr lang="pl-PL" smtClean="0"/>
              <a:t>2018-11-10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BCEE-281F-40E7-9868-BE16E4B5C53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2531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015D-9691-45EC-82DE-DB19D4D0AC37}" type="datetimeFigureOut">
              <a:rPr lang="pl-PL" smtClean="0"/>
              <a:t>2018-11-10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BCEE-281F-40E7-9868-BE16E4B5C53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9392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015D-9691-45EC-82DE-DB19D4D0AC37}" type="datetimeFigureOut">
              <a:rPr lang="pl-PL" smtClean="0"/>
              <a:t>2018-11-10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BCEE-281F-40E7-9868-BE16E4B5C53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62012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015D-9691-45EC-82DE-DB19D4D0AC37}" type="datetimeFigureOut">
              <a:rPr lang="pl-PL" smtClean="0"/>
              <a:t>2018-11-10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BCEE-281F-40E7-9868-BE16E4B5C53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51836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015D-9691-45EC-82DE-DB19D4D0AC37}" type="datetimeFigureOut">
              <a:rPr lang="pl-PL" smtClean="0"/>
              <a:t>2018-11-10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BCEE-281F-40E7-9868-BE16E4B5C53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51043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8015D-9691-45EC-82DE-DB19D4D0AC37}" type="datetimeFigureOut">
              <a:rPr lang="pl-PL" smtClean="0"/>
              <a:t>2018-11-10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4BCEE-281F-40E7-9868-BE16E4B5C53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22500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8015D-9691-45EC-82DE-DB19D4D0AC37}" type="datetimeFigureOut">
              <a:rPr lang="pl-PL" smtClean="0"/>
              <a:t>2018-11-10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4BCEE-281F-40E7-9868-BE16E4B5C53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6026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912826" y="413235"/>
            <a:ext cx="87318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2400" b="1" dirty="0" smtClean="0">
                <a:solidFill>
                  <a:srgbClr val="0070C0"/>
                </a:solidFill>
              </a:rPr>
              <a:t>Kindergarten </a:t>
            </a:r>
            <a:r>
              <a:rPr lang="pl-PL" sz="2400" b="1" smtClean="0">
                <a:solidFill>
                  <a:srgbClr val="0070C0"/>
                </a:solidFill>
              </a:rPr>
              <a:t>nr 2, </a:t>
            </a:r>
            <a:r>
              <a:rPr lang="pl-PL" sz="2400" b="1" dirty="0" smtClean="0">
                <a:solidFill>
                  <a:srgbClr val="0070C0"/>
                </a:solidFill>
              </a:rPr>
              <a:t>Lędziny, Poland</a:t>
            </a:r>
          </a:p>
          <a:p>
            <a:endParaRPr lang="pl-PL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1310" y="1280196"/>
            <a:ext cx="8546071" cy="4989513"/>
          </a:xfrm>
          <a:prstGeom prst="rect">
            <a:avLst/>
          </a:prstGeom>
          <a:noFill/>
          <a:ln w="7620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5836" y="4615824"/>
            <a:ext cx="1584325" cy="1525588"/>
          </a:xfrm>
          <a:prstGeom prst="rect">
            <a:avLst/>
          </a:prstGeom>
          <a:solidFill>
            <a:schemeClr val="accent1"/>
          </a:solidFill>
          <a:ln w="57150">
            <a:solidFill>
              <a:srgbClr val="FF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</p:pic>
    </p:spTree>
    <p:extLst>
      <p:ext uri="{BB962C8B-B14F-4D97-AF65-F5344CB8AC3E}">
        <p14:creationId xmlns:p14="http://schemas.microsoft.com/office/powerpoint/2010/main" val="127133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223493" y="163999"/>
            <a:ext cx="9836667" cy="110799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</a:rPr>
              <a:t> </a:t>
            </a:r>
            <a:r>
              <a:rPr lang="pl-PL" altLang="pl-PL" sz="2400" dirty="0" err="1" smtClean="0">
                <a:solidFill>
                  <a:srgbClr val="0070C0"/>
                </a:solidFill>
              </a:rPr>
              <a:t>According</a:t>
            </a:r>
            <a:r>
              <a:rPr lang="pl-PL" altLang="pl-PL" sz="2400" dirty="0" smtClean="0">
                <a:solidFill>
                  <a:srgbClr val="0070C0"/>
                </a:solidFill>
              </a:rPr>
              <a:t> to </a:t>
            </a:r>
            <a:r>
              <a:rPr kumimoji="0" lang="pl-PL" altLang="pl-PL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rPr>
              <a:t> the  </a:t>
            </a:r>
            <a:r>
              <a:rPr kumimoji="0" lang="pl-PL" altLang="pl-PL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</a:rPr>
              <a:t>concept</a:t>
            </a:r>
            <a:r>
              <a:rPr kumimoji="0" lang="pl-PL" altLang="pl-PL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rPr>
              <a:t> of the </a:t>
            </a:r>
            <a:r>
              <a:rPr kumimoji="0" lang="pl-PL" altLang="pl-PL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</a:rPr>
              <a:t>work</a:t>
            </a:r>
            <a:r>
              <a:rPr kumimoji="0" lang="pl-PL" altLang="pl-PL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rPr>
              <a:t> of </a:t>
            </a:r>
            <a:r>
              <a:rPr kumimoji="0" lang="pl-PL" altLang="pl-PL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</a:rPr>
              <a:t>our</a:t>
            </a:r>
            <a:r>
              <a:rPr kumimoji="0" lang="pl-PL" altLang="pl-PL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rPr>
              <a:t> </a:t>
            </a:r>
            <a:r>
              <a:rPr kumimoji="0" lang="pl-PL" altLang="pl-PL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</a:rPr>
              <a:t>kindergarten</a:t>
            </a:r>
            <a:r>
              <a:rPr kumimoji="0" lang="pl-PL" altLang="pl-PL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rPr>
              <a:t> for 2016-2020 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pl-PL" sz="2400" dirty="0">
                <a:solidFill>
                  <a:srgbClr val="0070C0"/>
                </a:solidFill>
              </a:rPr>
              <a:t> </a:t>
            </a:r>
            <a:r>
              <a:rPr lang="pl-PL" altLang="pl-PL" sz="2400" dirty="0" smtClean="0">
                <a:solidFill>
                  <a:srgbClr val="0070C0"/>
                </a:solidFill>
              </a:rPr>
              <a:t>                                                            THE CHILD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pl-PL" sz="2400" dirty="0" err="1" smtClean="0">
                <a:solidFill>
                  <a:srgbClr val="0070C0"/>
                </a:solidFill>
              </a:rPr>
              <a:t>e</a:t>
            </a:r>
            <a:r>
              <a:rPr kumimoji="0" lang="pl-PL" altLang="pl-PL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</a:rPr>
              <a:t>xperiences</a:t>
            </a:r>
            <a:r>
              <a:rPr kumimoji="0" lang="pl-PL" altLang="pl-PL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rPr>
              <a:t>, </a:t>
            </a:r>
            <a:r>
              <a:rPr kumimoji="0" lang="pl-PL" altLang="pl-PL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</a:rPr>
              <a:t>creates</a:t>
            </a:r>
            <a:r>
              <a:rPr kumimoji="0" lang="pl-PL" altLang="pl-PL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rPr>
              <a:t> and </a:t>
            </a:r>
            <a:r>
              <a:rPr kumimoji="0" lang="pl-PL" altLang="pl-PL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</a:rPr>
              <a:t>works</a:t>
            </a:r>
            <a:r>
              <a:rPr kumimoji="0" lang="pl-PL" altLang="pl-PL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rPr>
              <a:t> and </a:t>
            </a:r>
            <a:r>
              <a:rPr kumimoji="0" lang="pl-PL" altLang="pl-PL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</a:rPr>
              <a:t>thanks</a:t>
            </a:r>
            <a:r>
              <a:rPr kumimoji="0" lang="pl-PL" altLang="pl-PL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rPr>
              <a:t> to </a:t>
            </a:r>
            <a:r>
              <a:rPr kumimoji="0" lang="pl-PL" altLang="pl-PL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</a:rPr>
              <a:t>that</a:t>
            </a:r>
            <a:r>
              <a:rPr kumimoji="0" lang="pl-PL" altLang="pl-PL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rPr>
              <a:t> he </a:t>
            </a:r>
            <a:r>
              <a:rPr kumimoji="0" lang="pl-PL" altLang="pl-PL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</a:rPr>
              <a:t>creates</a:t>
            </a:r>
            <a:r>
              <a:rPr kumimoji="0" lang="pl-PL" altLang="pl-PL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rPr>
              <a:t> </a:t>
            </a:r>
            <a:r>
              <a:rPr kumimoji="0" lang="pl-PL" altLang="pl-PL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</a:rPr>
              <a:t>his</a:t>
            </a:r>
            <a:r>
              <a:rPr kumimoji="0" lang="pl-PL" altLang="pl-PL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rPr>
              <a:t> </a:t>
            </a:r>
            <a:r>
              <a:rPr kumimoji="0" lang="pl-PL" altLang="pl-PL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</a:rPr>
              <a:t>personality</a:t>
            </a:r>
            <a:r>
              <a:rPr lang="pl-PL" altLang="pl-PL" sz="2400" dirty="0" smtClean="0">
                <a:solidFill>
                  <a:srgbClr val="0070C0"/>
                </a:solidFill>
              </a:rPr>
              <a:t>…</a:t>
            </a:r>
            <a:endParaRPr kumimoji="0" lang="pl-PL" altLang="pl-PL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</a:endParaRP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772816"/>
            <a:ext cx="3744417" cy="280831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1826" y="1800653"/>
            <a:ext cx="3745524" cy="236555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244" y="4031088"/>
            <a:ext cx="3773509" cy="262729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5472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442433" y="456058"/>
            <a:ext cx="8474299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pl-PL" sz="2400" dirty="0" smtClean="0">
                <a:solidFill>
                  <a:srgbClr val="212121"/>
                </a:solidFill>
              </a:rPr>
              <a:t>…..</a:t>
            </a:r>
            <a:r>
              <a:rPr kumimoji="0" lang="pl-PL" altLang="pl-PL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</a:rPr>
              <a:t> </a:t>
            </a:r>
            <a:r>
              <a:rPr kumimoji="0" lang="pl-PL" altLang="pl-PL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</a:rPr>
              <a:t>has</a:t>
            </a:r>
            <a:r>
              <a:rPr kumimoji="0" lang="pl-PL" altLang="pl-PL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rPr>
              <a:t> the </a:t>
            </a:r>
            <a:r>
              <a:rPr kumimoji="0" lang="pl-PL" altLang="pl-PL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</a:rPr>
              <a:t>ability</a:t>
            </a:r>
            <a:r>
              <a:rPr kumimoji="0" lang="pl-PL" altLang="pl-PL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rPr>
              <a:t> to </a:t>
            </a:r>
            <a:r>
              <a:rPr kumimoji="0" lang="pl-PL" altLang="pl-PL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</a:rPr>
              <a:t>let</a:t>
            </a:r>
            <a:r>
              <a:rPr kumimoji="0" lang="pl-PL" altLang="pl-PL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rPr>
              <a:t> go of </a:t>
            </a:r>
            <a:r>
              <a:rPr kumimoji="0" lang="pl-PL" altLang="pl-PL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</a:rPr>
              <a:t>fantasy</a:t>
            </a:r>
            <a:r>
              <a:rPr kumimoji="0" lang="pl-PL" altLang="pl-PL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rPr>
              <a:t> and </a:t>
            </a:r>
            <a:r>
              <a:rPr kumimoji="0" lang="pl-PL" altLang="pl-PL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</a:rPr>
              <a:t>develops</a:t>
            </a:r>
            <a:r>
              <a:rPr kumimoji="0" lang="pl-PL" altLang="pl-PL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rPr>
              <a:t> </a:t>
            </a:r>
            <a:r>
              <a:rPr kumimoji="0" lang="pl-PL" altLang="pl-PL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</a:rPr>
              <a:t>his</a:t>
            </a:r>
            <a:r>
              <a:rPr kumimoji="0" lang="pl-PL" altLang="pl-PL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rPr>
              <a:t> </a:t>
            </a:r>
            <a:r>
              <a:rPr kumimoji="0" lang="pl-PL" altLang="pl-PL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</a:rPr>
              <a:t>creativity</a:t>
            </a:r>
            <a:r>
              <a:rPr kumimoji="0" lang="pl-PL" altLang="pl-PL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rPr>
              <a:t>…. </a:t>
            </a:r>
          </a:p>
        </p:txBody>
      </p:sp>
      <p:pic>
        <p:nvPicPr>
          <p:cNvPr id="3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0983" y="1798574"/>
            <a:ext cx="3332616" cy="251706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C:\Users\Ania\Desktop\Obraz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594" y="3966268"/>
            <a:ext cx="3744416" cy="2571147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C:\Users\Ania\Desktop\Obraz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6481" y="1798574"/>
            <a:ext cx="3653308" cy="4120678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54030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43188" y="314390"/>
            <a:ext cx="9075433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rPr>
              <a:t>…..the</a:t>
            </a:r>
            <a:r>
              <a:rPr kumimoji="0" lang="pl-PL" altLang="pl-PL" sz="2400" b="0" i="0" u="none" strike="noStrike" cap="none" normalizeH="0" dirty="0" smtClean="0">
                <a:ln>
                  <a:noFill/>
                </a:ln>
                <a:solidFill>
                  <a:srgbClr val="0070C0"/>
                </a:solidFill>
                <a:effectLst/>
              </a:rPr>
              <a:t> </a:t>
            </a:r>
            <a:r>
              <a:rPr kumimoji="0" lang="pl-PL" altLang="pl-PL" sz="2400" b="0" i="0" u="none" strike="noStrike" cap="none" normalizeH="0" dirty="0" err="1" smtClean="0">
                <a:ln>
                  <a:noFill/>
                </a:ln>
                <a:solidFill>
                  <a:srgbClr val="0070C0"/>
                </a:solidFill>
                <a:effectLst/>
              </a:rPr>
              <a:t>child</a:t>
            </a:r>
            <a:r>
              <a:rPr kumimoji="0" lang="pl-PL" altLang="pl-PL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rPr>
              <a:t> </a:t>
            </a:r>
            <a:r>
              <a:rPr kumimoji="0" lang="pl-PL" altLang="pl-PL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</a:rPr>
              <a:t>is</a:t>
            </a:r>
            <a:r>
              <a:rPr kumimoji="0" lang="pl-PL" altLang="pl-PL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rPr>
              <a:t> </a:t>
            </a:r>
            <a:r>
              <a:rPr kumimoji="0" lang="pl-PL" altLang="pl-PL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</a:rPr>
              <a:t>active</a:t>
            </a:r>
            <a:r>
              <a:rPr kumimoji="0" lang="pl-PL" altLang="pl-PL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rPr>
              <a:t>, </a:t>
            </a:r>
            <a:r>
              <a:rPr kumimoji="0" lang="pl-PL" altLang="pl-PL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</a:rPr>
              <a:t>curious</a:t>
            </a:r>
            <a:r>
              <a:rPr kumimoji="0" lang="pl-PL" altLang="pl-PL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rPr>
              <a:t>, </a:t>
            </a:r>
            <a:r>
              <a:rPr kumimoji="0" lang="pl-PL" altLang="pl-PL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</a:rPr>
              <a:t>can</a:t>
            </a:r>
            <a:r>
              <a:rPr kumimoji="0" lang="pl-PL" altLang="pl-PL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rPr>
              <a:t> </a:t>
            </a:r>
            <a:r>
              <a:rPr kumimoji="0" lang="pl-PL" altLang="pl-PL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</a:rPr>
              <a:t>ask</a:t>
            </a:r>
            <a:r>
              <a:rPr kumimoji="0" lang="pl-PL" altLang="pl-PL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rPr>
              <a:t> </a:t>
            </a:r>
            <a:r>
              <a:rPr kumimoji="0" lang="pl-PL" altLang="pl-PL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</a:rPr>
              <a:t>questions</a:t>
            </a:r>
            <a:r>
              <a:rPr kumimoji="0" lang="pl-PL" altLang="pl-PL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rPr>
              <a:t> and </a:t>
            </a:r>
            <a:r>
              <a:rPr kumimoji="0" lang="pl-PL" altLang="pl-PL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</a:rPr>
              <a:t>search</a:t>
            </a:r>
            <a:r>
              <a:rPr kumimoji="0" lang="pl-PL" altLang="pl-PL" sz="24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</a:rPr>
              <a:t> for </a:t>
            </a:r>
            <a:r>
              <a:rPr kumimoji="0" lang="pl-PL" altLang="pl-PL" sz="24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</a:rPr>
              <a:t>answers</a:t>
            </a:r>
            <a:r>
              <a:rPr kumimoji="0" lang="pl-PL" altLang="pl-PL" sz="2400" b="0" i="0" u="none" strike="noStrike" cap="none" normalizeH="0" baseline="0" dirty="0" smtClean="0">
                <a:ln>
                  <a:noFill/>
                </a:ln>
                <a:solidFill>
                  <a:srgbClr val="212121"/>
                </a:solidFill>
                <a:effectLst/>
              </a:rPr>
              <a:t>…</a:t>
            </a:r>
            <a:r>
              <a:rPr kumimoji="0" lang="pl-PL" altLang="pl-PL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</a:p>
        </p:txBody>
      </p:sp>
      <p:pic>
        <p:nvPicPr>
          <p:cNvPr id="3" name="Picture 5" descr="C:\Users\Ania\Desktop\hdimgd1c566270dc329b8111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91271"/>
            <a:ext cx="2533163" cy="3582013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C:\Users\Ania\Desktop\hdimg7e6e84154d0433890c5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364" y="1701160"/>
            <a:ext cx="2888554" cy="4072124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949" y="861642"/>
            <a:ext cx="2805112" cy="328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 descr="C:\Users\Ania\Desktop\Obraz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462" y="3618964"/>
            <a:ext cx="4731753" cy="3040472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9163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902299" y="265714"/>
            <a:ext cx="3900050" cy="49244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pl-PL" sz="3200" dirty="0" err="1">
                <a:solidFill>
                  <a:srgbClr val="C00000"/>
                </a:solidFill>
              </a:rPr>
              <a:t>F</a:t>
            </a:r>
            <a:r>
              <a:rPr kumimoji="0" lang="pl-PL" altLang="pl-PL" sz="32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</a:rPr>
              <a:t>oreign</a:t>
            </a:r>
            <a:r>
              <a:rPr kumimoji="0" lang="pl-PL" altLang="pl-PL" sz="3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</a:rPr>
              <a:t> </a:t>
            </a:r>
            <a:r>
              <a:rPr lang="pl-PL" altLang="pl-PL" sz="3200" dirty="0" err="1">
                <a:solidFill>
                  <a:srgbClr val="C00000"/>
                </a:solidFill>
              </a:rPr>
              <a:t>L</a:t>
            </a:r>
            <a:r>
              <a:rPr kumimoji="0" lang="pl-PL" altLang="pl-PL" sz="32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</a:rPr>
              <a:t>anguages</a:t>
            </a:r>
            <a:r>
              <a:rPr kumimoji="0" lang="pl-PL" altLang="pl-PL" sz="3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</a:rPr>
              <a:t> ​​</a:t>
            </a:r>
            <a:r>
              <a:rPr lang="pl-PL" altLang="pl-PL" sz="3200" dirty="0">
                <a:solidFill>
                  <a:srgbClr val="C00000"/>
                </a:solidFill>
              </a:rPr>
              <a:t>D</a:t>
            </a:r>
            <a:r>
              <a:rPr kumimoji="0" lang="pl-PL" altLang="pl-PL" sz="3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</a:rPr>
              <a:t>ay </a:t>
            </a:r>
          </a:p>
        </p:txBody>
      </p:sp>
      <p:pic>
        <p:nvPicPr>
          <p:cNvPr id="4" name="Picture 2" descr="C:\Users\Ania\Desktop\Obraz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964" y="1153418"/>
            <a:ext cx="4538161" cy="277381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C:\Users\Ania\Desktop\Obraz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275" y="2109376"/>
            <a:ext cx="3944877" cy="2631153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4254" y="3927229"/>
            <a:ext cx="4133196" cy="2542928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09275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198513" y="348006"/>
            <a:ext cx="3541690" cy="430887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8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</a:rPr>
              <a:t>European</a:t>
            </a:r>
            <a:r>
              <a:rPr kumimoji="0" lang="pl-PL" altLang="pl-PL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</a:rPr>
              <a:t> Sport</a:t>
            </a:r>
            <a:r>
              <a:rPr kumimoji="0" lang="pl-PL" altLang="pl-PL" sz="2800" b="0" i="0" u="none" strike="noStrike" cap="none" normalizeH="0" dirty="0" smtClean="0">
                <a:ln>
                  <a:noFill/>
                </a:ln>
                <a:solidFill>
                  <a:srgbClr val="C00000"/>
                </a:solidFill>
                <a:effectLst/>
              </a:rPr>
              <a:t> </a:t>
            </a:r>
            <a:r>
              <a:rPr kumimoji="0" lang="pl-PL" altLang="pl-PL" sz="2800" b="0" i="0" u="none" strike="noStrike" cap="none" normalizeH="0" dirty="0" err="1" smtClean="0">
                <a:ln>
                  <a:noFill/>
                </a:ln>
                <a:solidFill>
                  <a:srgbClr val="C00000"/>
                </a:solidFill>
                <a:effectLst/>
              </a:rPr>
              <a:t>Week</a:t>
            </a:r>
            <a:r>
              <a:rPr kumimoji="0" lang="pl-PL" altLang="pl-PL" sz="28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</a:rPr>
              <a:t>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98" y="1422837"/>
            <a:ext cx="3632132" cy="2410828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492" y="1422837"/>
            <a:ext cx="4608512" cy="282062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1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021" y="4065252"/>
            <a:ext cx="4536504" cy="2532881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5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92967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299296" y="351482"/>
            <a:ext cx="3187924" cy="49244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pl-PL" sz="3200" dirty="0" smtClean="0">
                <a:solidFill>
                  <a:srgbClr val="C00000"/>
                </a:solidFill>
              </a:rPr>
              <a:t>Little</a:t>
            </a:r>
            <a:r>
              <a:rPr kumimoji="0" lang="pl-PL" altLang="pl-PL" sz="3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</a:rPr>
              <a:t> </a:t>
            </a:r>
            <a:r>
              <a:rPr kumimoji="0" lang="pl-PL" altLang="pl-PL" sz="3200" b="0" i="0" u="none" strike="noStrike" cap="none" normalizeH="0" baseline="0" dirty="0" err="1" smtClean="0">
                <a:ln>
                  <a:noFill/>
                </a:ln>
                <a:solidFill>
                  <a:srgbClr val="C00000"/>
                </a:solidFill>
                <a:effectLst/>
              </a:rPr>
              <a:t>Farmer's</a:t>
            </a:r>
            <a:r>
              <a:rPr kumimoji="0" lang="pl-PL" altLang="pl-PL" sz="3200" b="0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</a:rPr>
              <a:t> Day </a:t>
            </a:r>
          </a:p>
        </p:txBody>
      </p:sp>
      <p:pic>
        <p:nvPicPr>
          <p:cNvPr id="3" name="Picture 3" descr="C:\Users\Ania\Desktop\Obraz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92858" y="1161339"/>
            <a:ext cx="7200800" cy="3442274"/>
          </a:xfrm>
          <a:prstGeom prst="rect">
            <a:avLst/>
          </a:prstGeom>
          <a:effectLst>
            <a:softEdge rad="112500"/>
          </a:effectLst>
          <a:extLst/>
        </p:spPr>
      </p:pic>
      <p:pic>
        <p:nvPicPr>
          <p:cNvPr id="4" name="Picture 4" descr="C:\Users\Ania\Desktop\hdimg6b1815da73591c0b8ae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68" y="4603613"/>
            <a:ext cx="2680750" cy="2130748"/>
          </a:xfrm>
          <a:prstGeom prst="rect">
            <a:avLst/>
          </a:prstGeom>
          <a:noFill/>
          <a:effectLst>
            <a:glow rad="2286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nia\Desktop\hdimg2a3b0fb950e2dfdd514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639" y="4745998"/>
            <a:ext cx="3299239" cy="1845978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Ania\Desktop\hdimgd66e8a2b8b1a9350fd3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70" y="4472673"/>
            <a:ext cx="2158308" cy="2119303"/>
          </a:xfrm>
          <a:prstGeom prst="rect">
            <a:avLst/>
          </a:prstGeom>
          <a:noFill/>
          <a:effectLst>
            <a:glow rad="228600">
              <a:schemeClr val="accent3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24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3992451" y="214198"/>
            <a:ext cx="2074671" cy="49244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3200" b="0" i="0" u="none" strike="noStrike" cap="none" normalizeH="0" baseline="0" dirty="0" err="1" smtClean="0">
                <a:ln>
                  <a:noFill/>
                </a:ln>
                <a:solidFill>
                  <a:srgbClr val="002060"/>
                </a:solidFill>
                <a:effectLst/>
              </a:rPr>
              <a:t>Miner's</a:t>
            </a:r>
            <a:r>
              <a:rPr kumimoji="0" lang="pl-PL" altLang="pl-PL" sz="3200" b="0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</a:rPr>
              <a:t> Day </a:t>
            </a:r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101" y="188640"/>
            <a:ext cx="2103699" cy="31694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2" descr="C:\Users\Ania\Desktop\hdimgb308b9ddfc805344ee6830fcfb41e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74689" y="876012"/>
            <a:ext cx="5082990" cy="33738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01" y="3358054"/>
            <a:ext cx="4895850" cy="333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7804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046048" y="3325248"/>
            <a:ext cx="6971845" cy="49244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pl-PL" sz="3200" dirty="0">
                <a:solidFill>
                  <a:schemeClr val="accent2">
                    <a:lumMod val="75000"/>
                  </a:schemeClr>
                </a:solidFill>
              </a:rPr>
              <a:t>C</a:t>
            </a:r>
            <a:r>
              <a:rPr kumimoji="0" lang="pl-PL" altLang="pl-PL" sz="32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oncert of </a:t>
            </a:r>
            <a:r>
              <a:rPr kumimoji="0" lang="pl-PL" altLang="pl-PL" sz="32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Christmas</a:t>
            </a:r>
            <a:r>
              <a:rPr kumimoji="0" lang="pl-PL" altLang="pl-PL" sz="32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  <a:r>
              <a:rPr lang="pl-PL" altLang="pl-PL" sz="3200" dirty="0" err="1">
                <a:solidFill>
                  <a:schemeClr val="accent2">
                    <a:lumMod val="75000"/>
                  </a:schemeClr>
                </a:solidFill>
              </a:rPr>
              <a:t>C</a:t>
            </a:r>
            <a:r>
              <a:rPr kumimoji="0" lang="pl-PL" altLang="pl-PL" sz="32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arols</a:t>
            </a:r>
            <a:r>
              <a:rPr kumimoji="0" lang="pl-PL" altLang="pl-PL" sz="32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 and </a:t>
            </a:r>
            <a:r>
              <a:rPr lang="pl-PL" altLang="pl-PL" sz="3200" dirty="0" err="1">
                <a:solidFill>
                  <a:schemeClr val="accent2">
                    <a:lumMod val="75000"/>
                  </a:schemeClr>
                </a:solidFill>
              </a:rPr>
              <a:t>P</a:t>
            </a:r>
            <a:r>
              <a:rPr kumimoji="0" lang="pl-PL" altLang="pl-PL" sz="3200" b="0" i="0" u="none" strike="noStrike" cap="none" normalizeH="0" baseline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astorals</a:t>
            </a:r>
            <a:r>
              <a:rPr kumimoji="0" lang="pl-PL" altLang="pl-PL" sz="3200" b="0" i="0" u="none" strike="noStrike" cap="none" normalizeH="0" baseline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</a:rPr>
              <a:t> </a:t>
            </a:r>
          </a:p>
        </p:txBody>
      </p:sp>
      <p:pic>
        <p:nvPicPr>
          <p:cNvPr id="3" name="Picture 3" descr="C:\Users\Ania\Desktop\hdimgbf2560bb343995f2553e46ff4a841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630" y="227134"/>
            <a:ext cx="4113298" cy="2708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" name="Picture 5" descr="C:\Users\Ania\Desktop\hdimgb0d342f9ce6e9ae37f120bdebdf9f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4399" y="421905"/>
            <a:ext cx="4023606" cy="27426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C:\Users\Ania\Desktop\hdimg71ab47bbdf37550c3078f60982b9e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656" y="4190910"/>
            <a:ext cx="3717247" cy="19999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4" descr="C:\Users\Ania\Desktop\hdimg6e9036095f36b03a7f9b033dbb50e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8670" y="3978413"/>
            <a:ext cx="4272890" cy="24716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790957550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85</Words>
  <Application>Microsoft Office PowerPoint</Application>
  <PresentationFormat>Panoramiczny</PresentationFormat>
  <Paragraphs>11</Paragraphs>
  <Slides>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ADMIN</dc:creator>
  <cp:lastModifiedBy>ADMIN</cp:lastModifiedBy>
  <cp:revision>38</cp:revision>
  <dcterms:created xsi:type="dcterms:W3CDTF">2018-11-06T19:19:10Z</dcterms:created>
  <dcterms:modified xsi:type="dcterms:W3CDTF">2018-11-10T17:32:40Z</dcterms:modified>
</cp:coreProperties>
</file>