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1987EE5D-4D32-40CC-AA5A-50E0F9E015B9}">
          <p14:sldIdLst>
            <p14:sldId id="256"/>
          </p14:sldIdLst>
        </p14:section>
        <p14:section name="Sezione senza titolo" id="{FC95B42D-4462-4E11-AB64-0966C5799EE9}">
          <p14:sldIdLst>
            <p14:sldId id="257"/>
            <p14:sldId id="258"/>
            <p14:sldId id="259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cesco" initials="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2-12T20:00:16.116" idx="1">
    <p:pos x="-1060" y="2007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3B4-DDAD-47CD-82DA-092E4A96BCA8}" type="datetimeFigureOut">
              <a:rPr lang="it-IT" smtClean="0"/>
              <a:t>12/02/2020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2274-9D17-4642-A5DE-A07AD0A1A67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5560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3B4-DDAD-47CD-82DA-092E4A96BCA8}" type="datetimeFigureOut">
              <a:rPr lang="it-IT" smtClean="0"/>
              <a:t>12/02/2020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2274-9D17-4642-A5DE-A07AD0A1A67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6758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3B4-DDAD-47CD-82DA-092E4A96BCA8}" type="datetimeFigureOut">
              <a:rPr lang="it-IT" smtClean="0"/>
              <a:t>12/02/2020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2274-9D17-4642-A5DE-A07AD0A1A67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2966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3B4-DDAD-47CD-82DA-092E4A96BCA8}" type="datetimeFigureOut">
              <a:rPr lang="it-IT" smtClean="0"/>
              <a:t>12/02/2020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2274-9D17-4642-A5DE-A07AD0A1A67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57451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3B4-DDAD-47CD-82DA-092E4A96BCA8}" type="datetimeFigureOut">
              <a:rPr lang="it-IT" smtClean="0"/>
              <a:t>12/02/2020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2274-9D17-4642-A5DE-A07AD0A1A67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25880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3B4-DDAD-47CD-82DA-092E4A96BCA8}" type="datetimeFigureOut">
              <a:rPr lang="it-IT" smtClean="0"/>
              <a:t>12/02/2020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2274-9D17-4642-A5DE-A07AD0A1A67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05454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3B4-DDAD-47CD-82DA-092E4A96BCA8}" type="datetimeFigureOut">
              <a:rPr lang="it-IT" smtClean="0"/>
              <a:t>12/02/2020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2274-9D17-4642-A5DE-A07AD0A1A67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0768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3B4-DDAD-47CD-82DA-092E4A96BCA8}" type="datetimeFigureOut">
              <a:rPr lang="it-IT" smtClean="0"/>
              <a:t>12/02/2020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2274-9D17-4642-A5DE-A07AD0A1A67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7004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3B4-DDAD-47CD-82DA-092E4A96BCA8}" type="datetimeFigureOut">
              <a:rPr lang="it-IT" smtClean="0"/>
              <a:t>12/02/2020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2274-9D17-4642-A5DE-A07AD0A1A67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611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3B4-DDAD-47CD-82DA-092E4A96BCA8}" type="datetimeFigureOut">
              <a:rPr lang="it-IT" smtClean="0"/>
              <a:t>12/02/2020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2274-9D17-4642-A5DE-A07AD0A1A67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1666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3B4-DDAD-47CD-82DA-092E4A96BCA8}" type="datetimeFigureOut">
              <a:rPr lang="it-IT" smtClean="0"/>
              <a:t>12/02/2020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2274-9D17-4642-A5DE-A07AD0A1A67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7676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103B4-DDAD-47CD-82DA-092E4A96BCA8}" type="datetimeFigureOut">
              <a:rPr lang="it-IT" smtClean="0"/>
              <a:t>12/02/2020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22274-9D17-4642-A5DE-A07AD0A1A67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57059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SAFER INTERNET DAY</a:t>
            </a:r>
            <a:endParaRPr lang="it-IT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4509120"/>
            <a:ext cx="9144000" cy="234888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CYBERBULLING</a:t>
            </a:r>
            <a:endParaRPr lang="it-IT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" y="1484784"/>
            <a:ext cx="4859073" cy="3024336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484784"/>
            <a:ext cx="4644008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006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29252" cy="126876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DON’ T POST YOUR PRIVATE PHOTOS</a:t>
            </a:r>
            <a:endParaRPr lang="it-IT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8" y="1484784"/>
            <a:ext cx="9144897" cy="4269776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-1775" y="6095738"/>
            <a:ext cx="9143999" cy="7694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INTERET HASN’T GOT FORGET</a:t>
            </a:r>
            <a:endParaRPr lang="it-IT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683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77281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THE WOUND MADE BY A PHRASE THAT EVERYONE CAN SEE, DOES NOT HEAL.</a:t>
            </a:r>
            <a:endParaRPr lang="it-IT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29497" y="5373216"/>
            <a:ext cx="9173498" cy="1489699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29" b="-26756"/>
          <a:stretch/>
        </p:blipFill>
        <p:spPr>
          <a:xfrm>
            <a:off x="569089" y="2393504"/>
            <a:ext cx="7832449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321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904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30</Words>
  <Application>Microsoft Office PowerPoint</Application>
  <PresentationFormat>Presentazione su schermo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SAFER INTERNET DAY</vt:lpstr>
      <vt:lpstr>DON’ T POST YOUR PRIVATE PHOTOS</vt:lpstr>
      <vt:lpstr>THE WOUND MADE BY A PHRASE THAT EVERYONE CAN SEE, DOES NOT HEAL.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SAFER INTERNET DAY</dc:title>
  <dc:creator>Francesco</dc:creator>
  <cp:lastModifiedBy>Francesco</cp:lastModifiedBy>
  <cp:revision>8</cp:revision>
  <dcterms:created xsi:type="dcterms:W3CDTF">2020-02-12T18:18:05Z</dcterms:created>
  <dcterms:modified xsi:type="dcterms:W3CDTF">2020-02-12T19:01:03Z</dcterms:modified>
</cp:coreProperties>
</file>