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20733D-2746-482F-9126-39DE5079E42A}" type="datetimeFigureOut">
              <a:rPr lang="de-DE" smtClean="0"/>
              <a:t>02.03.2017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E7E9C6F-0621-497B-9210-2C2B73A95C88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Beam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2017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von: Nico und Yasmin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899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Popular</a:t>
            </a:r>
            <a:r>
              <a:rPr lang="de-DE" dirty="0" smtClean="0"/>
              <a:t> </a:t>
            </a:r>
            <a:r>
              <a:rPr lang="de-DE" dirty="0" err="1" smtClean="0"/>
              <a:t>brands</a:t>
            </a:r>
            <a:endParaRPr lang="de-DE" dirty="0"/>
          </a:p>
        </p:txBody>
      </p:sp>
      <p:pic>
        <p:nvPicPr>
          <p:cNvPr id="1026" name="Picture 2" descr="C:\Users\NicoTummes00\Desktop\Puma_Logo_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14" y="3135792"/>
            <a:ext cx="2848173" cy="170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coTummes00\Desktop\Adidas-logo_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527724"/>
            <a:ext cx="1930995" cy="110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coTummes00\Desktop\nike-blac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556189"/>
            <a:ext cx="2329681" cy="149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75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3034680" cy="735092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Popular</a:t>
            </a:r>
            <a:r>
              <a:rPr lang="de-DE" dirty="0" smtClean="0"/>
              <a:t> Internet </a:t>
            </a:r>
            <a:r>
              <a:rPr lang="de-DE" dirty="0" err="1" smtClean="0"/>
              <a:t>sites</a:t>
            </a:r>
            <a:endParaRPr lang="de-DE" dirty="0"/>
          </a:p>
        </p:txBody>
      </p:sp>
      <p:pic>
        <p:nvPicPr>
          <p:cNvPr id="2050" name="Picture 2" descr="C:\Users\NicoTummes00\Desktop\unname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628800"/>
            <a:ext cx="1139304" cy="87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coTummes00\Desktop\whatsapp-todesdrohungen_34808c4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519" y="2623457"/>
            <a:ext cx="2729950" cy="262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coTummes00\Desktop\instagra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469" y="3573016"/>
            <a:ext cx="2246312" cy="148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NicoTummes00\Desktop\snapchat-effets-vide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9" y="3789039"/>
            <a:ext cx="3041601" cy="218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187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060848"/>
            <a:ext cx="2371725" cy="1781175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Popular</a:t>
            </a:r>
            <a:r>
              <a:rPr lang="de-DE" dirty="0" smtClean="0"/>
              <a:t> </a:t>
            </a:r>
            <a:r>
              <a:rPr lang="de-DE" dirty="0" err="1" smtClean="0"/>
              <a:t>car</a:t>
            </a:r>
            <a:r>
              <a:rPr lang="de-DE" dirty="0" smtClean="0"/>
              <a:t> </a:t>
            </a:r>
            <a:r>
              <a:rPr lang="de-DE" dirty="0" err="1" smtClean="0"/>
              <a:t>brands</a:t>
            </a:r>
            <a:endParaRPr lang="de-DE" dirty="0"/>
          </a:p>
        </p:txBody>
      </p:sp>
      <p:pic>
        <p:nvPicPr>
          <p:cNvPr id="3074" name="Picture 2" descr="C:\Users\NicoTummes00\Desktop\BMW-i8_ModelCar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47" y="1484784"/>
            <a:ext cx="3464794" cy="222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NicoTummes00\Desktop\Unbenann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200399"/>
            <a:ext cx="2304256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NicoTummes00\Desktop\ferrari-ff-nero-daytona-msrp-343-501-diamond-stitch-scuderia-shield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3" y="4080730"/>
            <a:ext cx="3312368" cy="229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NicoTummes00\Desktop\2014-porsche-918-spyder-8_600x0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3" y="4192942"/>
            <a:ext cx="3199903" cy="2083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611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1942331" cy="139335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Popular</a:t>
            </a:r>
            <a:r>
              <a:rPr lang="de-DE" dirty="0" smtClean="0"/>
              <a:t> Handy </a:t>
            </a:r>
            <a:r>
              <a:rPr lang="de-DE" dirty="0" err="1" smtClean="0"/>
              <a:t>brands</a:t>
            </a:r>
            <a:endParaRPr lang="de-DE" dirty="0"/>
          </a:p>
        </p:txBody>
      </p:sp>
      <p:pic>
        <p:nvPicPr>
          <p:cNvPr id="4098" name="Picture 2" descr="C:\Users\NicoTummes00\Desktop\share-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72816"/>
            <a:ext cx="214776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NicoTummes00\Desktop\nokia_white_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34158"/>
            <a:ext cx="276225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NicoTummes00\Desktop\huawei-logo-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4149849" cy="250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507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694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20</Words>
  <Application>Microsoft Office PowerPoint</Application>
  <PresentationFormat>Bildschirmpräsentation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Deimos</vt:lpstr>
      <vt:lpstr>Beam me to 2017</vt:lpstr>
      <vt:lpstr>Popular brands</vt:lpstr>
      <vt:lpstr>Popular Internet sites</vt:lpstr>
      <vt:lpstr>Popular car brands</vt:lpstr>
      <vt:lpstr>Popular Handy brands</vt:lpstr>
      <vt:lpstr>PowerPoint-Präsentation</vt:lpstr>
    </vt:vector>
  </TitlesOfParts>
  <Company>Stadt Gelsenkirchen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me to 2017</dc:title>
  <dc:creator>MNS</dc:creator>
  <cp:lastModifiedBy>MNS</cp:lastModifiedBy>
  <cp:revision>5</cp:revision>
  <dcterms:created xsi:type="dcterms:W3CDTF">2017-03-02T09:46:33Z</dcterms:created>
  <dcterms:modified xsi:type="dcterms:W3CDTF">2017-03-02T10:31:55Z</dcterms:modified>
</cp:coreProperties>
</file>