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70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87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2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51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6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71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90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5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51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19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51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7F0A-784C-4EB0-96AA-AE9B128BD3FB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98BE-514F-4AE1-BA6C-68EBF6A3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17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b="1" i="1" u="sng" dirty="0" smtClean="0">
                <a:solidFill>
                  <a:schemeClr val="tx2">
                    <a:lumMod val="75000"/>
                  </a:schemeClr>
                </a:solidFill>
              </a:rPr>
              <a:t>Beam </a:t>
            </a:r>
            <a:r>
              <a:rPr lang="de-DE" b="1" i="1" u="sng" dirty="0" err="1" smtClean="0">
                <a:solidFill>
                  <a:schemeClr val="tx2">
                    <a:lumMod val="75000"/>
                  </a:schemeClr>
                </a:solidFill>
              </a:rPr>
              <a:t>me</a:t>
            </a:r>
            <a:r>
              <a:rPr lang="de-DE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b="1" i="1" u="sng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de-DE" b="1" i="1" u="sng" dirty="0" smtClean="0">
                <a:solidFill>
                  <a:schemeClr val="tx2">
                    <a:lumMod val="75000"/>
                  </a:schemeClr>
                </a:solidFill>
              </a:rPr>
              <a:t> 2027</a:t>
            </a:r>
            <a:endParaRPr lang="de-DE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i="1" u="sng" dirty="0" err="1" smtClean="0">
                <a:solidFill>
                  <a:schemeClr val="tx1"/>
                </a:solidFill>
              </a:rPr>
              <a:t>By</a:t>
            </a:r>
            <a:r>
              <a:rPr lang="de-DE" b="1" i="1" u="sng" dirty="0" smtClean="0">
                <a:solidFill>
                  <a:schemeClr val="tx1"/>
                </a:solidFill>
              </a:rPr>
              <a:t>: Armin &amp; Abas</a:t>
            </a:r>
          </a:p>
        </p:txBody>
      </p:sp>
    </p:spTree>
    <p:extLst>
      <p:ext uri="{BB962C8B-B14F-4D97-AF65-F5344CB8AC3E}">
        <p14:creationId xmlns:p14="http://schemas.microsoft.com/office/powerpoint/2010/main" val="28015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Cars </a:t>
            </a:r>
            <a:r>
              <a:rPr lang="de-DE" u="sng" dirty="0" err="1" smtClean="0"/>
              <a:t>today</a:t>
            </a:r>
            <a:r>
              <a:rPr lang="de-DE" u="sng" dirty="0" smtClean="0"/>
              <a:t> 2017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sz="1800" b="1" u="sng" dirty="0" smtClean="0"/>
          </a:p>
          <a:p>
            <a:endParaRPr lang="de-DE" sz="1800" b="1" u="sng" dirty="0"/>
          </a:p>
          <a:p>
            <a:pPr marL="0" indent="0">
              <a:buNone/>
            </a:pPr>
            <a:r>
              <a:rPr lang="de-DE" sz="1800" b="1" dirty="0" smtClean="0"/>
              <a:t>BMW 6er Cabrio                                  BMW X6                              BMW X6  </a:t>
            </a:r>
          </a:p>
          <a:p>
            <a:pPr marL="0" indent="0">
              <a:buNone/>
            </a:pPr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        </a:t>
            </a:r>
            <a:r>
              <a:rPr lang="de-DE" sz="1800" b="1" dirty="0" smtClean="0"/>
              <a:t>Mercedes-AMG E63 S 4Matic +                                               Mercedes-AMG C63 </a:t>
            </a:r>
            <a:r>
              <a:rPr lang="de-DE" sz="1800" b="1" dirty="0" err="1" smtClean="0"/>
              <a:t>Coupe</a:t>
            </a:r>
            <a:r>
              <a:rPr lang="de-DE" sz="1800" b="1" dirty="0" smtClean="0"/>
              <a:t> </a:t>
            </a:r>
            <a:endParaRPr lang="de-DE" sz="1800" b="1" dirty="0"/>
          </a:p>
        </p:txBody>
      </p:sp>
      <p:pic>
        <p:nvPicPr>
          <p:cNvPr id="1027" name="Picture 3" descr="C:\Users\Arminkasi02\Desktop\Hamann-Motorsport-BMW-6er-Cabrio-F12-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36" y="1556792"/>
            <a:ext cx="297413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rminkasi02\Desktop\bmwx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1563486"/>
            <a:ext cx="2664295" cy="215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rminkasi02\Desktop\maxres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563486"/>
            <a:ext cx="2592288" cy="215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rminkasi02\Desktop\Mercedes-AMG-E-63-S-4Matic-2016-Vorstellung-1200x800-4af21a0f5865ba3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36" y="3897052"/>
            <a:ext cx="4126264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rminkasi02\Desktop\c63-amg-coupewdvdv-053_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97052"/>
            <a:ext cx="4087622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4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Smartphones </a:t>
            </a:r>
            <a:r>
              <a:rPr lang="de-DE" u="sng" dirty="0" err="1" smtClean="0"/>
              <a:t>today</a:t>
            </a:r>
            <a:r>
              <a:rPr lang="de-DE" u="sng" dirty="0" smtClean="0"/>
              <a:t> 2017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951" y="1572784"/>
            <a:ext cx="8229600" cy="4525963"/>
          </a:xfrm>
        </p:spPr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sz="1600" dirty="0" smtClean="0"/>
          </a:p>
          <a:p>
            <a:endParaRPr lang="de-DE" sz="1200" dirty="0" smtClean="0"/>
          </a:p>
          <a:p>
            <a:endParaRPr lang="de-DE" sz="1200" dirty="0"/>
          </a:p>
          <a:p>
            <a:r>
              <a:rPr lang="de-DE" sz="1200" dirty="0" smtClean="0"/>
              <a:t>                         </a:t>
            </a:r>
          </a:p>
          <a:p>
            <a:r>
              <a:rPr lang="de-DE" sz="1200" dirty="0" smtClean="0"/>
              <a:t>                           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Iphone</a:t>
            </a:r>
            <a:r>
              <a:rPr lang="de-DE" sz="1200" b="1" dirty="0" smtClean="0"/>
              <a:t> 7                                                                                                    </a:t>
            </a:r>
            <a:r>
              <a:rPr lang="de-DE" sz="1200" b="1" dirty="0" err="1" smtClean="0"/>
              <a:t>Iphone</a:t>
            </a:r>
            <a:r>
              <a:rPr lang="de-DE" sz="1200" b="1" dirty="0" smtClean="0"/>
              <a:t> 7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 smtClean="0"/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DE" sz="1200" dirty="0" smtClean="0"/>
              <a:t>       </a:t>
            </a:r>
            <a:r>
              <a:rPr lang="de-DE" sz="1200" b="1" dirty="0" smtClean="0"/>
              <a:t>Samsung </a:t>
            </a:r>
            <a:r>
              <a:rPr lang="de-DE" sz="1200" b="1" dirty="0" err="1" smtClean="0"/>
              <a:t>Galaxy</a:t>
            </a:r>
            <a:r>
              <a:rPr lang="de-DE" sz="1200" b="1" dirty="0" smtClean="0"/>
              <a:t> S7 Edge                                                    Samsung </a:t>
            </a:r>
            <a:r>
              <a:rPr lang="de-DE" sz="1200" b="1" dirty="0" err="1" smtClean="0"/>
              <a:t>Galaxy</a:t>
            </a:r>
            <a:r>
              <a:rPr lang="de-DE" sz="1200" b="1" dirty="0" smtClean="0"/>
              <a:t> S7 Edge                                       Nokia Lumia</a:t>
            </a:r>
            <a:endParaRPr lang="de-DE" sz="1200" b="1" dirty="0"/>
          </a:p>
          <a:p>
            <a:endParaRPr lang="de-DE" sz="1200" dirty="0"/>
          </a:p>
        </p:txBody>
      </p:sp>
      <p:pic>
        <p:nvPicPr>
          <p:cNvPr id="2050" name="Picture 2" descr="C:\Users\Arminkasi02\Desktop\apple-iphone-7-plus-gallery-img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72784"/>
            <a:ext cx="3888432" cy="193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rminkasi02\Desktop\apple_iphone_7_1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1572783"/>
            <a:ext cx="3722576" cy="193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rminkasi02\Desktop\samsung_galaxy_s7_edge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55209"/>
            <a:ext cx="2160240" cy="150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rminkasi02\Desktop\galaxy_s7_edge-698b42358ed2f13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55209"/>
            <a:ext cx="3096344" cy="157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rminkasi02\Desktop\Lumia-950-and-950-XL-d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155209"/>
            <a:ext cx="2592288" cy="150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66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Brands </a:t>
            </a:r>
            <a:r>
              <a:rPr lang="de-DE" dirty="0" err="1" smtClean="0"/>
              <a:t>today</a:t>
            </a:r>
            <a:r>
              <a:rPr lang="de-DE" dirty="0" smtClean="0"/>
              <a:t> 2017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3077" name="Picture 5" descr="C:\Users\Arminkasi02\Desktop\adidas-black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08823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rminkasi02\Desktop\nike-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20162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rminkasi02\Desktop\Puma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17685"/>
            <a:ext cx="2319164" cy="12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735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Beam me to 2027</vt:lpstr>
      <vt:lpstr>Cars today 2017</vt:lpstr>
      <vt:lpstr>Smartphones today 2017</vt:lpstr>
      <vt:lpstr>Brands today 2017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me to 2027</dc:title>
  <dc:creator>MNS</dc:creator>
  <cp:lastModifiedBy>MNS</cp:lastModifiedBy>
  <cp:revision>5</cp:revision>
  <dcterms:created xsi:type="dcterms:W3CDTF">2017-03-02T09:46:34Z</dcterms:created>
  <dcterms:modified xsi:type="dcterms:W3CDTF">2017-03-02T10:32:01Z</dcterms:modified>
</cp:coreProperties>
</file>