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54" d="100"/>
          <a:sy n="54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95B0F-AEB7-44CA-858C-6BDD1B5521B3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EB3DC-189D-401C-BCB9-84AB3C6D813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896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4EB3DC-189D-401C-BCB9-84AB3C6D8131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2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700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16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061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23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019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1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06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3058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20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493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321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AFC6-BD45-4F13-8A99-CD0D0411AB9C}" type="datetimeFigureOut">
              <a:rPr lang="de-DE" smtClean="0"/>
              <a:t>02.03.2017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BB50F-10D1-4313-B23D-829F418994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1268760"/>
            <a:ext cx="8532440" cy="2520280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Beam me to2027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4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8064896" cy="158417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endParaRPr lang="de-DE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250045" y="1916832"/>
            <a:ext cx="4928592" cy="1705744"/>
          </a:xfrm>
        </p:spPr>
        <p:txBody>
          <a:bodyPr>
            <a:scene3d>
              <a:camera prst="obliqueTop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DE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MakeUp 2017</a:t>
            </a:r>
            <a:endParaRPr lang="de-DE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" y="4381805"/>
            <a:ext cx="3588905" cy="24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481" y="2348880"/>
            <a:ext cx="329256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47727"/>
            <a:ext cx="2857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2445304"/>
            <a:ext cx="4608512" cy="203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486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de-DE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Lipstick</a:t>
            </a:r>
            <a:endParaRPr lang="de-DE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1979"/>
            <a:ext cx="285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78115"/>
            <a:ext cx="4032448" cy="347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48" y="1242864"/>
            <a:ext cx="4613018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5909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136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Eyebrow</a:t>
            </a:r>
            <a:r>
              <a:rPr lang="de-DE" dirty="0" smtClean="0"/>
              <a:t> </a:t>
            </a:r>
            <a:r>
              <a:rPr lang="de-DE" dirty="0" err="1" smtClean="0"/>
              <a:t>pencil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385" y="2060848"/>
            <a:ext cx="3156942" cy="19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13546"/>
            <a:ext cx="2612538" cy="261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7" y="5134999"/>
            <a:ext cx="3456384" cy="170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81" y="1657350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2143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Bildschirmpräsentation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Larissa</vt:lpstr>
      <vt:lpstr>Beam me to2027</vt:lpstr>
      <vt:lpstr>PowerPoint-Präsentation</vt:lpstr>
      <vt:lpstr>Lipstick</vt:lpstr>
      <vt:lpstr>Eyebrow pencil</vt:lpstr>
    </vt:vector>
  </TitlesOfParts>
  <Company>Stadt Gelsenkirchen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me to2027</dc:title>
  <dc:creator>MNS</dc:creator>
  <cp:lastModifiedBy>MNS</cp:lastModifiedBy>
  <cp:revision>5</cp:revision>
  <dcterms:created xsi:type="dcterms:W3CDTF">2017-03-02T09:46:48Z</dcterms:created>
  <dcterms:modified xsi:type="dcterms:W3CDTF">2017-03-02T10:32:36Z</dcterms:modified>
</cp:coreProperties>
</file>