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158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9101F-35AA-4EE0-AF02-E00E4CFC8413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CAC4F-3019-468D-9E97-80AEF663F1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958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The World</a:t>
            </a:r>
            <a:r>
              <a:rPr lang="de-DE" baseline="0" dirty="0" smtClean="0"/>
              <a:t> in </a:t>
            </a:r>
            <a:r>
              <a:rPr lang="de-DE" dirty="0" smtClean="0"/>
              <a:t>2017, </a:t>
            </a:r>
            <a:r>
              <a:rPr lang="de-DE" dirty="0" err="1" smtClean="0"/>
              <a:t>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world</a:t>
            </a:r>
            <a:r>
              <a:rPr lang="de-DE" baseline="0" dirty="0" smtClean="0"/>
              <a:t> in 10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give</a:t>
            </a:r>
            <a:r>
              <a:rPr lang="de-DE" baseline="0" dirty="0" smtClean="0"/>
              <a:t> but i </a:t>
            </a:r>
            <a:r>
              <a:rPr lang="de-DE" baseline="0" dirty="0" err="1" smtClean="0"/>
              <a:t>hope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war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soon</a:t>
            </a:r>
            <a:r>
              <a:rPr lang="de-DE" baseline="0" smtClean="0"/>
              <a:t>.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CAC4F-3019-468D-9E97-80AEF663F1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49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20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83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35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96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10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45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98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02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22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70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91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768B-BE90-46C6-BC86-88CB11FE45B7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3FA8D-0516-4B9D-8C69-D09DD7C923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67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  <a:scene3d>
            <a:camera prst="perspectiveRelaxed"/>
            <a:lightRig rig="threePt" dir="t"/>
          </a:scene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de-DE" dirty="0" smtClean="0">
                <a:latin typeface="Algerian" panose="04020705040A02060702" pitchFamily="82" charset="0"/>
              </a:rPr>
              <a:t>Beam </a:t>
            </a:r>
            <a:r>
              <a:rPr lang="de-DE" dirty="0" err="1" smtClean="0">
                <a:latin typeface="Algerian" panose="04020705040A02060702" pitchFamily="82" charset="0"/>
              </a:rPr>
              <a:t>me</a:t>
            </a:r>
            <a:r>
              <a:rPr lang="de-DE" dirty="0" smtClean="0">
                <a:latin typeface="Algerian" panose="04020705040A02060702" pitchFamily="82" charset="0"/>
              </a:rPr>
              <a:t> </a:t>
            </a:r>
            <a:r>
              <a:rPr lang="de-DE" dirty="0" err="1" smtClean="0">
                <a:latin typeface="Algerian" panose="04020705040A02060702" pitchFamily="82" charset="0"/>
              </a:rPr>
              <a:t>to</a:t>
            </a:r>
            <a:r>
              <a:rPr lang="de-DE" dirty="0" smtClean="0">
                <a:latin typeface="Algerian" panose="04020705040A02060702" pitchFamily="82" charset="0"/>
              </a:rPr>
              <a:t> 2027 </a:t>
            </a:r>
            <a:endParaRPr lang="de-DE" dirty="0">
              <a:latin typeface="Algerian" panose="04020705040A02060702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252520" cy="3672408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2" y="3429000"/>
            <a:ext cx="2320280" cy="181927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356993"/>
            <a:ext cx="2311030" cy="187444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782" y="3348676"/>
            <a:ext cx="2517375" cy="187444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717" y="3348676"/>
            <a:ext cx="1988284" cy="187444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" y="5223123"/>
            <a:ext cx="2340361" cy="163487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1" y="5223121"/>
            <a:ext cx="2311031" cy="1634879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118" y="5223122"/>
            <a:ext cx="2547599" cy="163487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717" y="5223120"/>
            <a:ext cx="1988283" cy="1634879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2305337" y="1975101"/>
            <a:ext cx="4559261" cy="101566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de-DE" sz="6000" dirty="0" smtClean="0">
                <a:latin typeface="Agency FB" panose="020B0503020202020204" pitchFamily="34" charset="0"/>
              </a:rPr>
              <a:t>The </a:t>
            </a:r>
            <a:r>
              <a:rPr lang="de-DE" sz="6000" dirty="0" err="1" smtClean="0">
                <a:latin typeface="Agency FB" panose="020B0503020202020204" pitchFamily="34" charset="0"/>
              </a:rPr>
              <a:t>people</a:t>
            </a:r>
            <a:r>
              <a:rPr lang="de-DE" sz="6000" dirty="0" smtClean="0">
                <a:latin typeface="Agency FB" panose="020B0503020202020204" pitchFamily="34" charset="0"/>
              </a:rPr>
              <a:t> in 2017</a:t>
            </a:r>
            <a:endParaRPr lang="de-DE" sz="6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5461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Beam me to 2027 </vt:lpstr>
    </vt:vector>
  </TitlesOfParts>
  <Company>Stadt Gelsenkirchen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me to 2027</dc:title>
  <dc:creator>MNS</dc:creator>
  <cp:lastModifiedBy>MNS</cp:lastModifiedBy>
  <cp:revision>3</cp:revision>
  <dcterms:created xsi:type="dcterms:W3CDTF">2017-03-03T09:57:48Z</dcterms:created>
  <dcterms:modified xsi:type="dcterms:W3CDTF">2017-03-03T10:38:00Z</dcterms:modified>
</cp:coreProperties>
</file>