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4B08C-9494-45B1-BEAF-7CCB484D3E3B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91F6E-A51A-4953-BAFC-6AF6C3D9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35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91F6E-A51A-4953-BAFC-6AF6C3D9B50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37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0EE-C442-44AC-BFA6-FB6B5183471A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B3D-D023-4505-94B6-BFA509CE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75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0EE-C442-44AC-BFA6-FB6B5183471A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B3D-D023-4505-94B6-BFA509CE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78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0EE-C442-44AC-BFA6-FB6B5183471A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B3D-D023-4505-94B6-BFA509CE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4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0EE-C442-44AC-BFA6-FB6B5183471A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B3D-D023-4505-94B6-BFA509CE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87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0EE-C442-44AC-BFA6-FB6B5183471A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B3D-D023-4505-94B6-BFA509CE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06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0EE-C442-44AC-BFA6-FB6B5183471A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B3D-D023-4505-94B6-BFA509CE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36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0EE-C442-44AC-BFA6-FB6B5183471A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B3D-D023-4505-94B6-BFA509CE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41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0EE-C442-44AC-BFA6-FB6B5183471A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B3D-D023-4505-94B6-BFA509CE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68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0EE-C442-44AC-BFA6-FB6B5183471A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B3D-D023-4505-94B6-BFA509CE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00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0EE-C442-44AC-BFA6-FB6B5183471A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B3D-D023-4505-94B6-BFA509CE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28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ED0EE-C442-44AC-BFA6-FB6B5183471A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1B3D-D023-4505-94B6-BFA509CE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99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D0EE-C442-44AC-BFA6-FB6B5183471A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41B3D-D023-4505-94B6-BFA509CEE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29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344816" cy="4608512"/>
          </a:xfrm>
        </p:spPr>
        <p:txBody>
          <a:bodyPr>
            <a:normAutofit/>
          </a:bodyPr>
          <a:lstStyle/>
          <a:p>
            <a:r>
              <a:rPr lang="de-DE" sz="8800" b="1" i="1" dirty="0" smtClean="0">
                <a:solidFill>
                  <a:schemeClr val="accent5">
                    <a:lumMod val="75000"/>
                  </a:schemeClr>
                </a:solidFill>
                <a:latin typeface="Brush Script MT" panose="03060802040406070304" pitchFamily="66" charset="0"/>
              </a:rPr>
              <a:t>Beam </a:t>
            </a:r>
            <a:r>
              <a:rPr lang="de-DE" sz="8800" b="1" i="1" dirty="0" err="1">
                <a:solidFill>
                  <a:schemeClr val="accent5">
                    <a:lumMod val="75000"/>
                  </a:schemeClr>
                </a:solidFill>
                <a:latin typeface="Brush Script MT" panose="03060802040406070304" pitchFamily="66" charset="0"/>
              </a:rPr>
              <a:t>m</a:t>
            </a:r>
            <a:r>
              <a:rPr lang="de-DE" sz="8800" b="1" i="1" dirty="0" err="1" smtClean="0">
                <a:solidFill>
                  <a:schemeClr val="accent5">
                    <a:lumMod val="75000"/>
                  </a:schemeClr>
                </a:solidFill>
                <a:latin typeface="Brush Script MT" panose="03060802040406070304" pitchFamily="66" charset="0"/>
              </a:rPr>
              <a:t>e</a:t>
            </a:r>
            <a:r>
              <a:rPr lang="de-DE" sz="8800" b="1" i="1" dirty="0" smtClean="0">
                <a:solidFill>
                  <a:schemeClr val="accent5">
                    <a:lumMod val="75000"/>
                  </a:schemeClr>
                </a:solidFill>
                <a:latin typeface="Brush Script MT" panose="03060802040406070304" pitchFamily="66" charset="0"/>
              </a:rPr>
              <a:t> </a:t>
            </a:r>
            <a:r>
              <a:rPr lang="de-DE" sz="8800" b="1" i="1" dirty="0" err="1">
                <a:solidFill>
                  <a:schemeClr val="accent5">
                    <a:lumMod val="75000"/>
                  </a:schemeClr>
                </a:solidFill>
                <a:latin typeface="Brush Script MT" panose="03060802040406070304" pitchFamily="66" charset="0"/>
              </a:rPr>
              <a:t>t</a:t>
            </a:r>
            <a:r>
              <a:rPr lang="de-DE" sz="8800" b="1" i="1" dirty="0" err="1" smtClean="0">
                <a:solidFill>
                  <a:schemeClr val="accent5">
                    <a:lumMod val="75000"/>
                  </a:schemeClr>
                </a:solidFill>
                <a:latin typeface="Brush Script MT" panose="03060802040406070304" pitchFamily="66" charset="0"/>
              </a:rPr>
              <a:t>o</a:t>
            </a:r>
            <a:r>
              <a:rPr lang="de-DE" sz="8800" b="1" i="1" dirty="0" smtClean="0">
                <a:solidFill>
                  <a:schemeClr val="accent5">
                    <a:lumMod val="75000"/>
                  </a:schemeClr>
                </a:solidFill>
                <a:latin typeface="Brush Script MT" panose="03060802040406070304" pitchFamily="66" charset="0"/>
              </a:rPr>
              <a:t>  </a:t>
            </a:r>
            <a:br>
              <a:rPr lang="de-DE" sz="8800" b="1" i="1" dirty="0" smtClean="0">
                <a:solidFill>
                  <a:schemeClr val="accent5">
                    <a:lumMod val="75000"/>
                  </a:schemeClr>
                </a:solidFill>
                <a:latin typeface="Brush Script MT" panose="03060802040406070304" pitchFamily="66" charset="0"/>
              </a:rPr>
            </a:br>
            <a:r>
              <a:rPr lang="de-DE" sz="8800" b="1" i="1" dirty="0" smtClean="0">
                <a:solidFill>
                  <a:schemeClr val="accent5">
                    <a:lumMod val="75000"/>
                  </a:schemeClr>
                </a:solidFill>
                <a:latin typeface="Brush Script MT" panose="03060802040406070304" pitchFamily="66" charset="0"/>
              </a:rPr>
              <a:t>2027</a:t>
            </a:r>
            <a:endParaRPr lang="de-DE" sz="8800" b="1" i="1" dirty="0">
              <a:solidFill>
                <a:schemeClr val="accent5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7200" dirty="0" smtClean="0">
                <a:latin typeface="Carolingia" pitchFamily="2" charset="0"/>
              </a:rPr>
              <a:t>Fashion in 2017</a:t>
            </a:r>
            <a:endParaRPr lang="de-DE" sz="7200" dirty="0">
              <a:latin typeface="Carolingia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0"/>
            <a:ext cx="244252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771800" y="1628800"/>
            <a:ext cx="4624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boyfriend</a:t>
            </a:r>
            <a:r>
              <a:rPr lang="de-DE" dirty="0" smtClean="0"/>
              <a:t> </a:t>
            </a:r>
            <a:r>
              <a:rPr lang="de-DE" dirty="0" err="1" smtClean="0"/>
              <a:t>jeans</a:t>
            </a:r>
            <a:r>
              <a:rPr lang="de-DE" dirty="0" smtClean="0"/>
              <a:t>. </a:t>
            </a:r>
            <a:r>
              <a:rPr lang="de-DE" dirty="0" err="1" smtClean="0"/>
              <a:t>It‘s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popular</a:t>
            </a:r>
            <a:r>
              <a:rPr lang="de-DE" dirty="0" smtClean="0"/>
              <a:t>,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ripped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comfortable</a:t>
            </a:r>
            <a:r>
              <a:rPr lang="de-DE" dirty="0" smtClean="0"/>
              <a:t>.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girls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boys</a:t>
            </a:r>
            <a:r>
              <a:rPr lang="de-DE" dirty="0" smtClean="0"/>
              <a:t> </a:t>
            </a:r>
            <a:r>
              <a:rPr lang="de-DE" dirty="0" err="1" smtClean="0"/>
              <a:t>wear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adults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957678"/>
            <a:ext cx="3036303" cy="277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2195736" y="4365104"/>
            <a:ext cx="38884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Those</a:t>
            </a:r>
            <a:r>
              <a:rPr lang="de-DE" dirty="0" smtClean="0"/>
              <a:t> </a:t>
            </a:r>
            <a:r>
              <a:rPr lang="de-DE" dirty="0" err="1" smtClean="0"/>
              <a:t>shoes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called</a:t>
            </a:r>
            <a:r>
              <a:rPr lang="de-DE" dirty="0" smtClean="0"/>
              <a:t> Adidas Superstar. Back in 2001 </a:t>
            </a:r>
            <a:r>
              <a:rPr lang="de-DE" dirty="0" err="1" smtClean="0"/>
              <a:t>they</a:t>
            </a:r>
            <a:r>
              <a:rPr lang="de-DE" dirty="0" smtClean="0"/>
              <a:t> was also </a:t>
            </a:r>
            <a:r>
              <a:rPr lang="de-DE" dirty="0" err="1" smtClean="0"/>
              <a:t>popular</a:t>
            </a:r>
            <a:r>
              <a:rPr lang="de-DE" dirty="0" smtClean="0"/>
              <a:t>.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fits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streetstyle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also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classy</a:t>
            </a:r>
            <a:r>
              <a:rPr lang="de-DE" dirty="0" smtClean="0"/>
              <a:t> </a:t>
            </a:r>
            <a:r>
              <a:rPr lang="de-DE" dirty="0" err="1" smtClean="0"/>
              <a:t>outfits</a:t>
            </a:r>
            <a:r>
              <a:rPr lang="de-DE" dirty="0" smtClean="0"/>
              <a:t>. Stars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famous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wearing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in </a:t>
            </a:r>
            <a:r>
              <a:rPr lang="de-DE" dirty="0" err="1" smtClean="0"/>
              <a:t>public</a:t>
            </a:r>
            <a:r>
              <a:rPr lang="de-DE" dirty="0" smtClean="0"/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59195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Bildschirmpräsentation (4:3)</PresentationFormat>
  <Paragraphs>5</Paragraphs>
  <Slides>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Beam me to   2027</vt:lpstr>
      <vt:lpstr>Fashion in 2017</vt:lpstr>
    </vt:vector>
  </TitlesOfParts>
  <Company>Stadt Gelsenkirchen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me to   2027</dc:title>
  <dc:creator>MNS</dc:creator>
  <cp:lastModifiedBy>MNS</cp:lastModifiedBy>
  <cp:revision>4</cp:revision>
  <dcterms:created xsi:type="dcterms:W3CDTF">2017-03-03T09:54:22Z</dcterms:created>
  <dcterms:modified xsi:type="dcterms:W3CDTF">2017-03-03T10:35:48Z</dcterms:modified>
</cp:coreProperties>
</file>