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71B3-5620-46B1-9B9F-A61DEE02D83A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B21B-DD17-4EB3-BD0E-981B78659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48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71B3-5620-46B1-9B9F-A61DEE02D83A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B21B-DD17-4EB3-BD0E-981B78659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67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71B3-5620-46B1-9B9F-A61DEE02D83A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B21B-DD17-4EB3-BD0E-981B78659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59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71B3-5620-46B1-9B9F-A61DEE02D83A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B21B-DD17-4EB3-BD0E-981B78659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75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71B3-5620-46B1-9B9F-A61DEE02D83A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B21B-DD17-4EB3-BD0E-981B78659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3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71B3-5620-46B1-9B9F-A61DEE02D83A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B21B-DD17-4EB3-BD0E-981B78659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1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71B3-5620-46B1-9B9F-A61DEE02D83A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B21B-DD17-4EB3-BD0E-981B78659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31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71B3-5620-46B1-9B9F-A61DEE02D83A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B21B-DD17-4EB3-BD0E-981B78659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450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71B3-5620-46B1-9B9F-A61DEE02D83A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B21B-DD17-4EB3-BD0E-981B78659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885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71B3-5620-46B1-9B9F-A61DEE02D83A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B21B-DD17-4EB3-BD0E-981B78659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14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71B3-5620-46B1-9B9F-A61DEE02D83A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B21B-DD17-4EB3-BD0E-981B78659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417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571B3-5620-46B1-9B9F-A61DEE02D83A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5B21B-DD17-4EB3-BD0E-981B78659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03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flipH="1">
            <a:off x="2044010" y="1731943"/>
            <a:ext cx="4797795" cy="76095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de-DE" dirty="0" smtClean="0"/>
              <a:t>Beam </a:t>
            </a:r>
            <a:r>
              <a:rPr lang="de-DE" dirty="0" err="1" smtClean="0"/>
              <a:t>me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2027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03372" y="4797152"/>
            <a:ext cx="1967968" cy="156835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.</a:t>
            </a:r>
            <a:endParaRPr lang="de-DE" dirty="0"/>
          </a:p>
        </p:txBody>
      </p:sp>
      <p:pic>
        <p:nvPicPr>
          <p:cNvPr id="1026" name="Picture 2" descr="\\MNSplusFile\emircakaya02$\Eigene Dateien\Eigene Bilder\apple_iphone_7_1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147" y="-4869"/>
            <a:ext cx="2248698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MNSplusFile\emircakaya02$\Eigene Dateien\Eigene Bilder\Garmin-Virb-Ultra-30-Action-Kamera-2017-A12438_b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" y="-4869"/>
            <a:ext cx="2273995" cy="2273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MNSplusFile\emircakaya02$\Eigene Dateien\Eigene Bilder\Apple-Watc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0116"/>
            <a:ext cx="3923928" cy="220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MNSplusFile\emircakaya02$\Eigene Dateien\Eigene Bilder\2-format201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658317"/>
            <a:ext cx="3779260" cy="212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\\MNSplusFile\emircakaya02$\Eigene Dateien\Eigene Bilder\mac-733178_64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601" y="-4869"/>
            <a:ext cx="2710889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/>
        </p:nvSpPr>
        <p:spPr>
          <a:xfrm>
            <a:off x="2237959" y="2564904"/>
            <a:ext cx="4572000" cy="258532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dirty="0" smtClean="0"/>
              <a:t>The technology has changed the cars were created with electronic and the mobile phones are touch and thin. The cameras film well and are </a:t>
            </a:r>
            <a:r>
              <a:rPr lang="en-US" dirty="0" err="1" smtClean="0"/>
              <a:t>mordern</a:t>
            </a:r>
            <a:r>
              <a:rPr lang="en-US" dirty="0" smtClean="0"/>
              <a:t> and waterproof. The computer can man with </a:t>
            </a:r>
            <a:r>
              <a:rPr lang="en-US" dirty="0" err="1" smtClean="0"/>
              <a:t>dehm</a:t>
            </a:r>
            <a:r>
              <a:rPr lang="en-US" dirty="0" smtClean="0"/>
              <a:t> finger touch like a cell phone without cable it goes also only over </a:t>
            </a:r>
            <a:r>
              <a:rPr lang="en-US" dirty="0" err="1" smtClean="0"/>
              <a:t>Usb</a:t>
            </a:r>
            <a:r>
              <a:rPr lang="en-US" dirty="0" smtClean="0"/>
              <a:t>. The watches are like mobile phones with </a:t>
            </a:r>
            <a:r>
              <a:rPr lang="en-US" dirty="0" err="1" smtClean="0"/>
              <a:t>touchmann</a:t>
            </a:r>
            <a:r>
              <a:rPr lang="en-US" dirty="0" smtClean="0"/>
              <a:t>, man can even telephone with the clock.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71987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Beam me to 2027</vt:lpstr>
    </vt:vector>
  </TitlesOfParts>
  <Company>Stadt Gelsenkirchen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MNS</dc:creator>
  <cp:lastModifiedBy>MNS</cp:lastModifiedBy>
  <cp:revision>3</cp:revision>
  <dcterms:created xsi:type="dcterms:W3CDTF">2017-03-03T10:08:53Z</dcterms:created>
  <dcterms:modified xsi:type="dcterms:W3CDTF">2017-03-03T10:29:49Z</dcterms:modified>
</cp:coreProperties>
</file>