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C2D1601F-20E4-449C-99B6-AD6909299739}" type="datetimeFigureOut">
              <a:rPr lang="de-DE" smtClean="0"/>
              <a:t>03.03.2017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E3D2EF7-0D33-4F1A-8340-8CCBDC166AB3}" type="slidenum">
              <a:rPr lang="de-DE" smtClean="0"/>
              <a:t>‹Nr.›</a:t>
            </a:fld>
            <a:endParaRPr lang="de-DE"/>
          </a:p>
        </p:txBody>
      </p:sp>
    </p:spTree>
    <p:extLst>
      <p:ext uri="{BB962C8B-B14F-4D97-AF65-F5344CB8AC3E}">
        <p14:creationId xmlns:p14="http://schemas.microsoft.com/office/powerpoint/2010/main" val="2453762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2D1601F-20E4-449C-99B6-AD6909299739}" type="datetimeFigureOut">
              <a:rPr lang="de-DE" smtClean="0"/>
              <a:t>03.03.2017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E3D2EF7-0D33-4F1A-8340-8CCBDC166AB3}" type="slidenum">
              <a:rPr lang="de-DE" smtClean="0"/>
              <a:t>‹Nr.›</a:t>
            </a:fld>
            <a:endParaRPr lang="de-DE"/>
          </a:p>
        </p:txBody>
      </p:sp>
    </p:spTree>
    <p:extLst>
      <p:ext uri="{BB962C8B-B14F-4D97-AF65-F5344CB8AC3E}">
        <p14:creationId xmlns:p14="http://schemas.microsoft.com/office/powerpoint/2010/main" val="615940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2D1601F-20E4-449C-99B6-AD6909299739}" type="datetimeFigureOut">
              <a:rPr lang="de-DE" smtClean="0"/>
              <a:t>03.03.2017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E3D2EF7-0D33-4F1A-8340-8CCBDC166AB3}" type="slidenum">
              <a:rPr lang="de-DE" smtClean="0"/>
              <a:t>‹Nr.›</a:t>
            </a:fld>
            <a:endParaRPr lang="de-DE"/>
          </a:p>
        </p:txBody>
      </p:sp>
    </p:spTree>
    <p:extLst>
      <p:ext uri="{BB962C8B-B14F-4D97-AF65-F5344CB8AC3E}">
        <p14:creationId xmlns:p14="http://schemas.microsoft.com/office/powerpoint/2010/main" val="760650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2D1601F-20E4-449C-99B6-AD6909299739}" type="datetimeFigureOut">
              <a:rPr lang="de-DE" smtClean="0"/>
              <a:t>03.03.2017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E3D2EF7-0D33-4F1A-8340-8CCBDC166AB3}" type="slidenum">
              <a:rPr lang="de-DE" smtClean="0"/>
              <a:t>‹Nr.›</a:t>
            </a:fld>
            <a:endParaRPr lang="de-DE"/>
          </a:p>
        </p:txBody>
      </p:sp>
    </p:spTree>
    <p:extLst>
      <p:ext uri="{BB962C8B-B14F-4D97-AF65-F5344CB8AC3E}">
        <p14:creationId xmlns:p14="http://schemas.microsoft.com/office/powerpoint/2010/main" val="426071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C2D1601F-20E4-449C-99B6-AD6909299739}" type="datetimeFigureOut">
              <a:rPr lang="de-DE" smtClean="0"/>
              <a:t>03.03.2017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E3D2EF7-0D33-4F1A-8340-8CCBDC166AB3}" type="slidenum">
              <a:rPr lang="de-DE" smtClean="0"/>
              <a:t>‹Nr.›</a:t>
            </a:fld>
            <a:endParaRPr lang="de-DE"/>
          </a:p>
        </p:txBody>
      </p:sp>
    </p:spTree>
    <p:extLst>
      <p:ext uri="{BB962C8B-B14F-4D97-AF65-F5344CB8AC3E}">
        <p14:creationId xmlns:p14="http://schemas.microsoft.com/office/powerpoint/2010/main" val="3400482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C2D1601F-20E4-449C-99B6-AD6909299739}" type="datetimeFigureOut">
              <a:rPr lang="de-DE" smtClean="0"/>
              <a:t>03.03.2017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E3D2EF7-0D33-4F1A-8340-8CCBDC166AB3}" type="slidenum">
              <a:rPr lang="de-DE" smtClean="0"/>
              <a:t>‹Nr.›</a:t>
            </a:fld>
            <a:endParaRPr lang="de-DE"/>
          </a:p>
        </p:txBody>
      </p:sp>
    </p:spTree>
    <p:extLst>
      <p:ext uri="{BB962C8B-B14F-4D97-AF65-F5344CB8AC3E}">
        <p14:creationId xmlns:p14="http://schemas.microsoft.com/office/powerpoint/2010/main" val="855074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C2D1601F-20E4-449C-99B6-AD6909299739}" type="datetimeFigureOut">
              <a:rPr lang="de-DE" smtClean="0"/>
              <a:t>03.03.2017</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E3D2EF7-0D33-4F1A-8340-8CCBDC166AB3}" type="slidenum">
              <a:rPr lang="de-DE" smtClean="0"/>
              <a:t>‹Nr.›</a:t>
            </a:fld>
            <a:endParaRPr lang="de-DE"/>
          </a:p>
        </p:txBody>
      </p:sp>
    </p:spTree>
    <p:extLst>
      <p:ext uri="{BB962C8B-B14F-4D97-AF65-F5344CB8AC3E}">
        <p14:creationId xmlns:p14="http://schemas.microsoft.com/office/powerpoint/2010/main" val="2155602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C2D1601F-20E4-449C-99B6-AD6909299739}" type="datetimeFigureOut">
              <a:rPr lang="de-DE" smtClean="0"/>
              <a:t>03.03.2017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E3D2EF7-0D33-4F1A-8340-8CCBDC166AB3}" type="slidenum">
              <a:rPr lang="de-DE" smtClean="0"/>
              <a:t>‹Nr.›</a:t>
            </a:fld>
            <a:endParaRPr lang="de-DE"/>
          </a:p>
        </p:txBody>
      </p:sp>
    </p:spTree>
    <p:extLst>
      <p:ext uri="{BB962C8B-B14F-4D97-AF65-F5344CB8AC3E}">
        <p14:creationId xmlns:p14="http://schemas.microsoft.com/office/powerpoint/2010/main" val="755590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2D1601F-20E4-449C-99B6-AD6909299739}" type="datetimeFigureOut">
              <a:rPr lang="de-DE" smtClean="0"/>
              <a:t>03.03.2017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E3D2EF7-0D33-4F1A-8340-8CCBDC166AB3}" type="slidenum">
              <a:rPr lang="de-DE" smtClean="0"/>
              <a:t>‹Nr.›</a:t>
            </a:fld>
            <a:endParaRPr lang="de-DE"/>
          </a:p>
        </p:txBody>
      </p:sp>
    </p:spTree>
    <p:extLst>
      <p:ext uri="{BB962C8B-B14F-4D97-AF65-F5344CB8AC3E}">
        <p14:creationId xmlns:p14="http://schemas.microsoft.com/office/powerpoint/2010/main" val="4158598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2D1601F-20E4-449C-99B6-AD6909299739}" type="datetimeFigureOut">
              <a:rPr lang="de-DE" smtClean="0"/>
              <a:t>03.03.2017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E3D2EF7-0D33-4F1A-8340-8CCBDC166AB3}" type="slidenum">
              <a:rPr lang="de-DE" smtClean="0"/>
              <a:t>‹Nr.›</a:t>
            </a:fld>
            <a:endParaRPr lang="de-DE"/>
          </a:p>
        </p:txBody>
      </p:sp>
    </p:spTree>
    <p:extLst>
      <p:ext uri="{BB962C8B-B14F-4D97-AF65-F5344CB8AC3E}">
        <p14:creationId xmlns:p14="http://schemas.microsoft.com/office/powerpoint/2010/main" val="1994782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2D1601F-20E4-449C-99B6-AD6909299739}" type="datetimeFigureOut">
              <a:rPr lang="de-DE" smtClean="0"/>
              <a:t>03.03.2017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E3D2EF7-0D33-4F1A-8340-8CCBDC166AB3}" type="slidenum">
              <a:rPr lang="de-DE" smtClean="0"/>
              <a:t>‹Nr.›</a:t>
            </a:fld>
            <a:endParaRPr lang="de-DE"/>
          </a:p>
        </p:txBody>
      </p:sp>
    </p:spTree>
    <p:extLst>
      <p:ext uri="{BB962C8B-B14F-4D97-AF65-F5344CB8AC3E}">
        <p14:creationId xmlns:p14="http://schemas.microsoft.com/office/powerpoint/2010/main" val="1392479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D1601F-20E4-449C-99B6-AD6909299739}" type="datetimeFigureOut">
              <a:rPr lang="de-DE" smtClean="0"/>
              <a:t>03.03.2017</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D2EF7-0D33-4F1A-8340-8CCBDC166AB3}" type="slidenum">
              <a:rPr lang="de-DE" smtClean="0"/>
              <a:t>‹Nr.›</a:t>
            </a:fld>
            <a:endParaRPr lang="de-DE"/>
          </a:p>
        </p:txBody>
      </p:sp>
    </p:spTree>
    <p:extLst>
      <p:ext uri="{BB962C8B-B14F-4D97-AF65-F5344CB8AC3E}">
        <p14:creationId xmlns:p14="http://schemas.microsoft.com/office/powerpoint/2010/main" val="3496551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1196752"/>
            <a:ext cx="7772400" cy="1470025"/>
          </a:xfrm>
        </p:spPr>
        <p:txBody>
          <a:bodyPr/>
          <a:lstStyle/>
          <a:p>
            <a:r>
              <a:rPr lang="de-DE" sz="6600" dirty="0" smtClean="0">
                <a:latin typeface="Cooper Black" panose="0208090404030B020404" pitchFamily="18" charset="0"/>
              </a:rPr>
              <a:t>Beam</a:t>
            </a:r>
            <a:r>
              <a:rPr lang="de-DE" dirty="0" smtClean="0"/>
              <a:t> </a:t>
            </a:r>
            <a:r>
              <a:rPr lang="de-DE" b="1" dirty="0" err="1" smtClean="0">
                <a:latin typeface="Cooper Black" panose="0208090404030B020404" pitchFamily="18" charset="0"/>
              </a:rPr>
              <a:t>me</a:t>
            </a:r>
            <a:r>
              <a:rPr lang="de-DE" dirty="0" smtClean="0"/>
              <a:t> </a:t>
            </a:r>
            <a:r>
              <a:rPr lang="de-DE" b="1" dirty="0" err="1" smtClean="0">
                <a:latin typeface="Cooper Black" panose="0208090404030B020404" pitchFamily="18" charset="0"/>
              </a:rPr>
              <a:t>to</a:t>
            </a:r>
            <a:r>
              <a:rPr lang="de-DE" dirty="0" smtClean="0">
                <a:latin typeface="Cooper Black" panose="0208090404030B020404" pitchFamily="18" charset="0"/>
              </a:rPr>
              <a:t> </a:t>
            </a:r>
            <a:r>
              <a:rPr lang="de-DE" sz="5400" dirty="0" smtClean="0">
                <a:latin typeface="Cooper Black" panose="0208090404030B020404" pitchFamily="18" charset="0"/>
              </a:rPr>
              <a:t>2027</a:t>
            </a:r>
            <a:endParaRPr lang="de-DE" dirty="0">
              <a:latin typeface="Cooper Black" panose="0208090404030B020404" pitchFamily="18" charset="0"/>
            </a:endParaRPr>
          </a:p>
        </p:txBody>
      </p:sp>
      <p:sp>
        <p:nvSpPr>
          <p:cNvPr id="3" name="Untertitel 2"/>
          <p:cNvSpPr>
            <a:spLocks noGrp="1"/>
          </p:cNvSpPr>
          <p:nvPr>
            <p:ph type="subTitle" idx="1"/>
          </p:nvPr>
        </p:nvSpPr>
        <p:spPr>
          <a:xfrm>
            <a:off x="1259632" y="3573016"/>
            <a:ext cx="6512768" cy="2065784"/>
          </a:xfrm>
        </p:spPr>
        <p:txBody>
          <a:bodyPr>
            <a:normAutofit/>
          </a:bodyPr>
          <a:lstStyle/>
          <a:p>
            <a:endParaRPr lang="de-DE" sz="3600" b="1" dirty="0">
              <a:solidFill>
                <a:schemeClr val="tx1"/>
              </a:solidFill>
              <a:latin typeface="Cooper Black" panose="0208090404030B020404" pitchFamily="18" charset="0"/>
            </a:endParaRPr>
          </a:p>
        </p:txBody>
      </p:sp>
    </p:spTree>
    <p:extLst>
      <p:ext uri="{BB962C8B-B14F-4D97-AF65-F5344CB8AC3E}">
        <p14:creationId xmlns:p14="http://schemas.microsoft.com/office/powerpoint/2010/main" val="1455183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63688" y="0"/>
            <a:ext cx="5486400" cy="566738"/>
          </a:xfrm>
        </p:spPr>
        <p:txBody>
          <a:bodyPr/>
          <a:lstStyle/>
          <a:p>
            <a:r>
              <a:rPr lang="de-DE" dirty="0" smtClean="0"/>
              <a:t>Drake</a:t>
            </a:r>
            <a:endParaRPr lang="de-DE" dirty="0"/>
          </a:p>
        </p:txBody>
      </p:sp>
      <p:pic>
        <p:nvPicPr>
          <p:cNvPr id="5" name="Bildplatzhalter 4"/>
          <p:cNvPicPr>
            <a:picLocks noGrp="1" noChangeAspect="1"/>
          </p:cNvPicPr>
          <p:nvPr>
            <p:ph type="pic" idx="1"/>
          </p:nvPr>
        </p:nvPicPr>
        <p:blipFill>
          <a:blip r:embed="rId2">
            <a:extLst>
              <a:ext uri="{28A0092B-C50C-407E-A947-70E740481C1C}">
                <a14:useLocalDpi xmlns:a14="http://schemas.microsoft.com/office/drawing/2010/main" val="0"/>
              </a:ext>
            </a:extLst>
          </a:blip>
          <a:srcRect l="5556" r="5556"/>
          <a:stretch>
            <a:fillRect/>
          </a:stretch>
        </p:blipFill>
        <p:spPr/>
      </p:pic>
      <p:sp>
        <p:nvSpPr>
          <p:cNvPr id="4" name="Textplatzhalter 3"/>
          <p:cNvSpPr>
            <a:spLocks noGrp="1"/>
          </p:cNvSpPr>
          <p:nvPr>
            <p:ph type="body" sz="half" idx="2"/>
          </p:nvPr>
        </p:nvSpPr>
        <p:spPr>
          <a:xfrm>
            <a:off x="1763688" y="4725144"/>
            <a:ext cx="5486400" cy="2132856"/>
          </a:xfrm>
        </p:spPr>
        <p:txBody>
          <a:bodyPr>
            <a:normAutofit/>
          </a:bodyPr>
          <a:lstStyle/>
          <a:p>
            <a:r>
              <a:rPr lang="en-US" dirty="0" smtClean="0"/>
              <a:t>Aubrey Drake Graham (born October 24, 1986), known simply as Drake, is a Canadian rapper, singer, songwriter, record producer, and actor. Drake initially gained recognition as an actor on the teen drama television series </a:t>
            </a:r>
            <a:r>
              <a:rPr lang="en-US" dirty="0" err="1" smtClean="0"/>
              <a:t>Degrassi</a:t>
            </a:r>
            <a:r>
              <a:rPr lang="en-US" dirty="0"/>
              <a:t>.</a:t>
            </a:r>
            <a:r>
              <a:rPr lang="en-US" dirty="0" smtClean="0"/>
              <a:t> The Next Generation in the early 2000s. Intent on pursuing a career as a rapper, he departed the series in 2007 following the release of his debut mixtape, Room for Improvement. He released two further independent projects, Comeback Season and So Far Gone, before signing to Lil Wayne's Young Money Entertainment in June 2009.</a:t>
            </a:r>
            <a:endParaRPr lang="de-DE" dirty="0"/>
          </a:p>
        </p:txBody>
      </p:sp>
    </p:spTree>
    <p:extLst>
      <p:ext uri="{BB962C8B-B14F-4D97-AF65-F5344CB8AC3E}">
        <p14:creationId xmlns:p14="http://schemas.microsoft.com/office/powerpoint/2010/main" val="2154589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548680"/>
            <a:ext cx="3008313" cy="454372"/>
          </a:xfrm>
        </p:spPr>
        <p:txBody>
          <a:bodyPr/>
          <a:lstStyle/>
          <a:p>
            <a:r>
              <a:rPr lang="de-DE" b="0" dirty="0" smtClean="0">
                <a:latin typeface="Cooper Black" panose="0208090404030B020404" pitchFamily="18" charset="0"/>
              </a:rPr>
              <a:t>Fashion </a:t>
            </a:r>
            <a:r>
              <a:rPr lang="de-DE" dirty="0" smtClean="0">
                <a:latin typeface="Cooper Black" panose="0208090404030B020404" pitchFamily="18" charset="0"/>
              </a:rPr>
              <a:t>2017</a:t>
            </a:r>
            <a:endParaRPr lang="de-DE" dirty="0">
              <a:latin typeface="Cooper Black" panose="0208090404030B020404" pitchFamily="18" charset="0"/>
            </a:endParaRPr>
          </a:p>
        </p:txBody>
      </p:sp>
      <p:pic>
        <p:nvPicPr>
          <p:cNvPr id="5" name="Inhaltsplatzhalt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78349" y="0"/>
            <a:ext cx="5665651" cy="6858000"/>
          </a:xfrm>
        </p:spPr>
      </p:pic>
      <p:sp>
        <p:nvSpPr>
          <p:cNvPr id="4" name="Textplatzhalter 3"/>
          <p:cNvSpPr>
            <a:spLocks noGrp="1"/>
          </p:cNvSpPr>
          <p:nvPr>
            <p:ph type="body" sz="half" idx="2"/>
          </p:nvPr>
        </p:nvSpPr>
        <p:spPr>
          <a:xfrm>
            <a:off x="179512" y="1268760"/>
            <a:ext cx="3008313" cy="4691063"/>
          </a:xfrm>
        </p:spPr>
        <p:txBody>
          <a:bodyPr/>
          <a:lstStyle/>
          <a:p>
            <a:endParaRPr lang="de-DE" dirty="0"/>
          </a:p>
        </p:txBody>
      </p:sp>
    </p:spTree>
    <p:extLst>
      <p:ext uri="{BB962C8B-B14F-4D97-AF65-F5344CB8AC3E}">
        <p14:creationId xmlns:p14="http://schemas.microsoft.com/office/powerpoint/2010/main" val="4143818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1166483"/>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113</Words>
  <Application>Microsoft Office PowerPoint</Application>
  <PresentationFormat>Bildschirmpräsentation (4:3)</PresentationFormat>
  <Paragraphs>4</Paragraphs>
  <Slides>4</Slides>
  <Notes>0</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Larissa</vt:lpstr>
      <vt:lpstr>Beam me to 2027</vt:lpstr>
      <vt:lpstr>Drake</vt:lpstr>
      <vt:lpstr>Fashion 2017</vt:lpstr>
      <vt:lpstr>PowerPoint-Präsentation</vt:lpstr>
    </vt:vector>
  </TitlesOfParts>
  <Company>Stadt Gelsenkirchen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Beam me to 2027</dc:title>
  <dc:creator>MNS</dc:creator>
  <cp:lastModifiedBy>MNS</cp:lastModifiedBy>
  <cp:revision>3</cp:revision>
  <dcterms:created xsi:type="dcterms:W3CDTF">2017-03-03T09:53:47Z</dcterms:created>
  <dcterms:modified xsi:type="dcterms:W3CDTF">2017-03-03T10:33:13Z</dcterms:modified>
</cp:coreProperties>
</file>