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3ED-D6BB-408D-B0A1-A95B46D6599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0CAA-4640-4854-AC69-AA16CEBF247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r Scho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54055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Beam Me To 2027</a:t>
            </a:r>
            <a:endParaRPr lang="en-US" sz="7200" b="1" u="sng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596692">
            <a:off x="327931" y="2500994"/>
            <a:ext cx="8322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School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Tendring Technology College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Our school is located in Thorpe-Le </a:t>
            </a:r>
            <a:r>
              <a:rPr lang="en-GB" sz="2400" dirty="0" err="1" smtClean="0">
                <a:solidFill>
                  <a:schemeClr val="accent4">
                    <a:lumMod val="50000"/>
                  </a:schemeClr>
                </a:solidFill>
              </a:rPr>
              <a:t>Soken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 a small village located in Essex, in England. We are in the South East of England. We have two campuses, one in Thorpe, one in </a:t>
            </a:r>
            <a:r>
              <a:rPr lang="en-GB" sz="2400" dirty="0" err="1" smtClean="0">
                <a:solidFill>
                  <a:schemeClr val="accent4">
                    <a:lumMod val="50000"/>
                  </a:schemeClr>
                </a:solidFill>
              </a:rPr>
              <a:t>Frinton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. Thorpe is for Year 7, Year 8 and Year 9 (11-14 years old) while </a:t>
            </a:r>
            <a:r>
              <a:rPr lang="en-GB" sz="2400" dirty="0" err="1" smtClean="0">
                <a:solidFill>
                  <a:schemeClr val="accent4">
                    <a:lumMod val="50000"/>
                  </a:schemeClr>
                </a:solidFill>
              </a:rPr>
              <a:t>Frinton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</a:rPr>
              <a:t> we have Year 10, Year 11 and Sixth Form (14-18 years old).</a:t>
            </a:r>
            <a:endParaRPr lang="en-GB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8"/>
            <a:ext cx="452750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376" y="3140969"/>
            <a:ext cx="455862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82889" y="188640"/>
            <a:ext cx="471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Where Are We?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85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s.15.th.white</dc:creator>
  <cp:lastModifiedBy>s.15.th.white</cp:lastModifiedBy>
  <cp:revision>3</cp:revision>
  <dcterms:created xsi:type="dcterms:W3CDTF">2017-02-03T11:38:47Z</dcterms:created>
  <dcterms:modified xsi:type="dcterms:W3CDTF">2017-02-03T12:05:27Z</dcterms:modified>
</cp:coreProperties>
</file>