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38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80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64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4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65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91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2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89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35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40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A5AAA-3B42-4555-B771-352BDE0BE646}" type="datetimeFigureOut">
              <a:rPr lang="de-DE" smtClean="0"/>
              <a:t>03.03.2017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A06-9F8A-4A7E-99A8-1C0237E3F6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73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de-DE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Beam </a:t>
            </a:r>
            <a:r>
              <a:rPr lang="de-DE" u="sng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me</a:t>
            </a:r>
            <a:r>
              <a:rPr lang="de-DE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de-DE" u="sng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to</a:t>
            </a:r>
            <a:r>
              <a:rPr lang="de-DE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2027:</a:t>
            </a:r>
            <a:endParaRPr lang="de-DE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numCol="1">
            <a:normAutofit fontScale="92500" lnSpcReduction="20000"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Technologie 2017: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Mercedes Benz </a:t>
            </a:r>
          </a:p>
          <a:p>
            <a:r>
              <a:rPr lang="de-DE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Smartphone</a:t>
            </a:r>
          </a:p>
          <a:p>
            <a:endParaRPr lang="de-DE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Computer</a:t>
            </a:r>
          </a:p>
          <a:p>
            <a:r>
              <a:rPr lang="de-DE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Apple Watch</a:t>
            </a:r>
          </a:p>
          <a:p>
            <a:endParaRPr lang="de-DE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de-DE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Playstation 4</a:t>
            </a:r>
          </a:p>
          <a:p>
            <a:r>
              <a:rPr lang="de-DE" dirty="0" err="1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Camera</a:t>
            </a:r>
            <a:endParaRPr lang="de-DE" dirty="0" smtClean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de-DE" dirty="0"/>
          </a:p>
          <a:p>
            <a:endParaRPr lang="de-DE" dirty="0"/>
          </a:p>
          <a:p>
            <a:r>
              <a:rPr lang="de-DE" dirty="0" smtClean="0"/>
              <a:t>	</a:t>
            </a:r>
            <a:endParaRPr lang="de-DE" dirty="0"/>
          </a:p>
          <a:p>
            <a:endParaRPr lang="de-DE" dirty="0" smtClean="0"/>
          </a:p>
        </p:txBody>
      </p:sp>
      <p:pic>
        <p:nvPicPr>
          <p:cNvPr id="1026" name="Picture 2" descr="C:\Users\dijanamileti01\Downloads\au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1" y="1419122"/>
            <a:ext cx="2924176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ijanamileti01\Downloads\samsung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9122"/>
            <a:ext cx="2843808" cy="176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ijanamileti01\Downloads\playsta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99" y="509319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ijanamileti01\Downloads\kamer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642" y="510952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ijanamileti01\Downloads\apple watc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904" y="3356992"/>
            <a:ext cx="2466975" cy="155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ijanamileti01\Downloads\pc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2" y="3356992"/>
            <a:ext cx="2381250" cy="139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5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Food: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de-DE" dirty="0" smtClean="0"/>
              <a:t>Hamburger</a:t>
            </a:r>
          </a:p>
          <a:p>
            <a:pPr marL="0" indent="0" algn="ctr">
              <a:buNone/>
            </a:pPr>
            <a:r>
              <a:rPr lang="de-DE" dirty="0" smtClean="0"/>
              <a:t>Pizza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/>
              <a:t>Ice</a:t>
            </a:r>
            <a:r>
              <a:rPr lang="de-DE" dirty="0" smtClean="0"/>
              <a:t> </a:t>
            </a:r>
            <a:r>
              <a:rPr lang="de-DE" dirty="0" err="1" smtClean="0"/>
              <a:t>cream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Nutella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Salat</a:t>
            </a:r>
          </a:p>
          <a:p>
            <a:pPr marL="0" indent="0" algn="ctr">
              <a:buNone/>
            </a:pPr>
            <a:r>
              <a:rPr lang="de-DE" dirty="0" smtClean="0"/>
              <a:t>Cornflakes</a:t>
            </a:r>
            <a:endParaRPr lang="de-DE" dirty="0"/>
          </a:p>
        </p:txBody>
      </p:sp>
      <p:pic>
        <p:nvPicPr>
          <p:cNvPr id="2050" name="Picture 2" descr="C:\Users\dijanamileti01\Downloads\es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611805"/>
            <a:ext cx="2590801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ijanamileti01\Downloads\piz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370" y="881057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ijanamileti01\Downloads\ei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278092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ijanamileti01\Downloads\nutel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0946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ijanamileti01\Downloads\sala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30" y="5157192"/>
            <a:ext cx="25050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dijanamileti01\Downloads\müsli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470" y="492913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17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Favourite</a:t>
            </a:r>
            <a:r>
              <a:rPr lang="de-DE" smtClean="0"/>
              <a:t> t</a:t>
            </a:r>
            <a:r>
              <a:rPr lang="de-DE" smtClean="0"/>
              <a:t>v</a:t>
            </a:r>
            <a:r>
              <a:rPr lang="de-DE" dirty="0" smtClean="0"/>
              <a:t> </a:t>
            </a:r>
            <a:r>
              <a:rPr lang="de-DE" dirty="0" err="1" smtClean="0"/>
              <a:t>movies</a:t>
            </a:r>
            <a:r>
              <a:rPr lang="de-DE" dirty="0" smtClean="0"/>
              <a:t> 2017: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822446"/>
            <a:ext cx="9144000" cy="6021288"/>
          </a:xfrm>
          <a:solidFill>
            <a:schemeClr val="accent6"/>
          </a:solidFill>
        </p:spPr>
        <p:txBody>
          <a:bodyPr/>
          <a:lstStyle/>
          <a:p>
            <a:pPr marL="0" indent="0" algn="ctr">
              <a:buNone/>
            </a:pPr>
            <a:r>
              <a:rPr lang="de-DE" dirty="0" err="1" smtClean="0"/>
              <a:t>Naruto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big</a:t>
            </a:r>
            <a:r>
              <a:rPr lang="de-DE" dirty="0" smtClean="0"/>
              <a:t> bang </a:t>
            </a:r>
            <a:r>
              <a:rPr lang="de-DE" dirty="0" err="1" smtClean="0"/>
              <a:t>theory</a:t>
            </a: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half </a:t>
            </a:r>
            <a:r>
              <a:rPr lang="de-DE" dirty="0" err="1" smtClean="0"/>
              <a:t>men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err="1" smtClean="0"/>
              <a:t>How</a:t>
            </a:r>
            <a:r>
              <a:rPr lang="de-DE" dirty="0" smtClean="0"/>
              <a:t> I </a:t>
            </a:r>
            <a:r>
              <a:rPr lang="de-DE" dirty="0" err="1" smtClean="0"/>
              <a:t>met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mother</a:t>
            </a: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Navy CIS</a:t>
            </a:r>
          </a:p>
          <a:p>
            <a:pPr marL="0" indent="0" algn="ctr">
              <a:buNone/>
            </a:pPr>
            <a:r>
              <a:rPr lang="de-DE" dirty="0" err="1" smtClean="0"/>
              <a:t>Criminal</a:t>
            </a:r>
            <a:r>
              <a:rPr lang="de-DE" dirty="0" smtClean="0"/>
              <a:t> </a:t>
            </a:r>
            <a:r>
              <a:rPr lang="de-DE" dirty="0" err="1" smtClean="0"/>
              <a:t>Minds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074" name="Picture 2" descr="C:\Users\dijanamileti01\Downloads\naru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47" y="980729"/>
            <a:ext cx="198120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ijanamileti01\Downloads\t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256319"/>
            <a:ext cx="250048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ijanamileti01\Downloads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68960"/>
            <a:ext cx="228446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ijanamileti01\Downloads\Download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49" y="5013176"/>
            <a:ext cx="249154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ijanamileti01\Downloads\Download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1913"/>
            <a:ext cx="2555776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ijanamileti01\Downloads\Download (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7192"/>
            <a:ext cx="29527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0397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Bildschirmpräsentation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Beam me to 2027:</vt:lpstr>
      <vt:lpstr>Food:</vt:lpstr>
      <vt:lpstr> Favourite tv movies 2017: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me to 2027:</dc:title>
  <dc:creator>MNS</dc:creator>
  <cp:lastModifiedBy>MNS</cp:lastModifiedBy>
  <cp:revision>5</cp:revision>
  <dcterms:created xsi:type="dcterms:W3CDTF">2017-03-03T09:56:13Z</dcterms:created>
  <dcterms:modified xsi:type="dcterms:W3CDTF">2017-03-03T10:29:05Z</dcterms:modified>
</cp:coreProperties>
</file>