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D676-E519-4BEC-B578-7A4E4DC37079}" type="datetimeFigureOut">
              <a:rPr lang="de-DE" smtClean="0"/>
              <a:t>02.03.2017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4AFF-EE9F-4BAC-8D7E-500A01C0E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05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D676-E519-4BEC-B578-7A4E4DC37079}" type="datetimeFigureOut">
              <a:rPr lang="de-DE" smtClean="0"/>
              <a:t>02.03.2017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4AFF-EE9F-4BAC-8D7E-500A01C0E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82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D676-E519-4BEC-B578-7A4E4DC37079}" type="datetimeFigureOut">
              <a:rPr lang="de-DE" smtClean="0"/>
              <a:t>02.03.2017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4AFF-EE9F-4BAC-8D7E-500A01C0E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4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D676-E519-4BEC-B578-7A4E4DC37079}" type="datetimeFigureOut">
              <a:rPr lang="de-DE" smtClean="0"/>
              <a:t>02.03.2017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4AFF-EE9F-4BAC-8D7E-500A01C0E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35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D676-E519-4BEC-B578-7A4E4DC37079}" type="datetimeFigureOut">
              <a:rPr lang="de-DE" smtClean="0"/>
              <a:t>02.03.2017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4AFF-EE9F-4BAC-8D7E-500A01C0E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41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D676-E519-4BEC-B578-7A4E4DC37079}" type="datetimeFigureOut">
              <a:rPr lang="de-DE" smtClean="0"/>
              <a:t>02.03.2017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4AFF-EE9F-4BAC-8D7E-500A01C0E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05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D676-E519-4BEC-B578-7A4E4DC37079}" type="datetimeFigureOut">
              <a:rPr lang="de-DE" smtClean="0"/>
              <a:t>02.03.2017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4AFF-EE9F-4BAC-8D7E-500A01C0E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D676-E519-4BEC-B578-7A4E4DC37079}" type="datetimeFigureOut">
              <a:rPr lang="de-DE" smtClean="0"/>
              <a:t>02.03.2017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4AFF-EE9F-4BAC-8D7E-500A01C0E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92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D676-E519-4BEC-B578-7A4E4DC37079}" type="datetimeFigureOut">
              <a:rPr lang="de-DE" smtClean="0"/>
              <a:t>02.03.2017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4AFF-EE9F-4BAC-8D7E-500A01C0E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31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D676-E519-4BEC-B578-7A4E4DC37079}" type="datetimeFigureOut">
              <a:rPr lang="de-DE" smtClean="0"/>
              <a:t>02.03.2017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4AFF-EE9F-4BAC-8D7E-500A01C0E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64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D676-E519-4BEC-B578-7A4E4DC37079}" type="datetimeFigureOut">
              <a:rPr lang="de-DE" smtClean="0"/>
              <a:t>02.03.2017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4AFF-EE9F-4BAC-8D7E-500A01C0E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5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D676-E519-4BEC-B578-7A4E4DC37079}" type="datetimeFigureOut">
              <a:rPr lang="de-DE" smtClean="0"/>
              <a:t>02.03.2017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4AFF-EE9F-4BAC-8D7E-500A01C0E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17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Beam </a:t>
            </a:r>
            <a:r>
              <a:rPr lang="de-DE" dirty="0" err="1" smtClean="0"/>
              <a:t>me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smtClean="0"/>
              <a:t>2017</a:t>
            </a:r>
            <a:br>
              <a:rPr lang="de-DE" dirty="0" smtClean="0"/>
            </a:br>
            <a:r>
              <a:rPr lang="de-DE" dirty="0" smtClean="0"/>
              <a:t>Von Arjan L. </a:t>
            </a:r>
            <a:r>
              <a:rPr lang="de-DE" dirty="0" err="1" smtClean="0"/>
              <a:t>and</a:t>
            </a:r>
            <a:r>
              <a:rPr lang="de-DE" dirty="0" smtClean="0"/>
              <a:t> Ömer B.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033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Cars </a:t>
            </a:r>
            <a:r>
              <a:rPr lang="de-DE" dirty="0" err="1" smtClean="0"/>
              <a:t>at</a:t>
            </a:r>
            <a:r>
              <a:rPr lang="de-DE" dirty="0" smtClean="0"/>
              <a:t> 2017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2733675" cy="1627659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62" y="1124744"/>
            <a:ext cx="2619375" cy="17430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96194"/>
            <a:ext cx="2895600" cy="15716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01" y="2965391"/>
            <a:ext cx="3172266" cy="210074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" y="2708920"/>
            <a:ext cx="2843808" cy="189587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" y="5066137"/>
            <a:ext cx="3190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Outfits </a:t>
            </a:r>
            <a:r>
              <a:rPr lang="de-DE" dirty="0" err="1" smtClean="0"/>
              <a:t>of</a:t>
            </a:r>
            <a:r>
              <a:rPr lang="de-DE" dirty="0" smtClean="0"/>
              <a:t> 2017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83768" cy="310471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16" y="0"/>
            <a:ext cx="3068960" cy="30689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6424"/>
            <a:ext cx="1945424" cy="38544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2708920" cy="27089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16" y="4037128"/>
            <a:ext cx="2825424" cy="28254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37128"/>
            <a:ext cx="1957592" cy="26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7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Elektronik </a:t>
            </a:r>
            <a:r>
              <a:rPr lang="de-DE" dirty="0" err="1" smtClean="0"/>
              <a:t>of</a:t>
            </a:r>
            <a:r>
              <a:rPr lang="de-DE" dirty="0" smtClean="0"/>
              <a:t> 2017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3683554" cy="269716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913757"/>
            <a:ext cx="3456432" cy="19442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60" y="25160"/>
            <a:ext cx="2368092" cy="15758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2132856"/>
            <a:ext cx="3548063" cy="23526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7"/>
            <a:ext cx="5456144" cy="27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6520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Bildschirmpräsentation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Beam me to 2017 Von Arjan L. and Ömer B.</vt:lpstr>
      <vt:lpstr>The Cars at 2017 </vt:lpstr>
      <vt:lpstr>Outfits of 2017</vt:lpstr>
      <vt:lpstr>Elektronik of 2017</vt:lpstr>
    </vt:vector>
  </TitlesOfParts>
  <Company>Stadt Gelsenkirchen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me to 2017</dc:title>
  <dc:creator>MNS</dc:creator>
  <cp:lastModifiedBy>MNS</cp:lastModifiedBy>
  <cp:revision>4</cp:revision>
  <dcterms:created xsi:type="dcterms:W3CDTF">2017-03-02T09:47:28Z</dcterms:created>
  <dcterms:modified xsi:type="dcterms:W3CDTF">2017-03-02T10:25:01Z</dcterms:modified>
</cp:coreProperties>
</file>