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52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84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78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5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61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65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0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9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58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3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98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69238-5455-4B07-98D7-2EDA053449E4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928CF-F29C-4C57-9968-05664970A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5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9600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 </a:t>
            </a:r>
            <a:r>
              <a:rPr lang="de-DE" sz="9600" b="1" i="1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DE" sz="9600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600" b="1" i="1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de-DE" sz="9600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2027</a:t>
            </a:r>
            <a:endParaRPr lang="de-DE" sz="9600" b="1" i="1" u="sng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0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344816" cy="2376264"/>
          </a:xfrm>
        </p:spPr>
        <p:txBody>
          <a:bodyPr/>
          <a:lstStyle/>
          <a:p>
            <a:pPr algn="ctr"/>
            <a:r>
              <a:rPr lang="de-DE" dirty="0" smtClean="0"/>
              <a:t>Danke für eure </a:t>
            </a:r>
            <a:r>
              <a:rPr lang="de-DE" dirty="0" err="1" smtClean="0"/>
              <a:t>aufmerksamkeit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4941168"/>
            <a:ext cx="7772400" cy="1500187"/>
          </a:xfrm>
        </p:spPr>
        <p:txBody>
          <a:bodyPr>
            <a:noAutofit/>
          </a:bodyPr>
          <a:lstStyle/>
          <a:p>
            <a:pPr algn="r"/>
            <a:r>
              <a:rPr lang="de-DE" sz="3200" dirty="0" err="1" smtClean="0"/>
              <a:t>Merve</a:t>
            </a:r>
            <a:r>
              <a:rPr lang="de-DE" sz="3200" dirty="0" smtClean="0"/>
              <a:t> und </a:t>
            </a:r>
            <a:r>
              <a:rPr lang="de-DE" sz="3200" dirty="0" err="1" smtClean="0"/>
              <a:t>Melike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363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r>
              <a:rPr lang="de-DE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5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Gelsenkirchen </a:t>
            </a:r>
            <a:endParaRPr lang="de-DE" sz="5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272808" cy="3816424"/>
          </a:xfrm>
        </p:spPr>
      </p:pic>
      <p:sp>
        <p:nvSpPr>
          <p:cNvPr id="12" name="Pfeil nach rechts 11"/>
          <p:cNvSpPr/>
          <p:nvPr/>
        </p:nvSpPr>
        <p:spPr>
          <a:xfrm>
            <a:off x="1224216" y="3861048"/>
            <a:ext cx="2490576" cy="769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1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u="sng" dirty="0" smtClean="0"/>
              <a:t>City </a:t>
            </a:r>
            <a:r>
              <a:rPr lang="de-DE" b="1" i="1" u="sng" dirty="0" err="1" smtClean="0"/>
              <a:t>of</a:t>
            </a:r>
            <a:r>
              <a:rPr lang="de-DE" b="1" i="1" u="sng" dirty="0" smtClean="0"/>
              <a:t> </a:t>
            </a:r>
            <a:r>
              <a:rPr lang="de-DE" b="1" i="1" u="sng" dirty="0" err="1" smtClean="0"/>
              <a:t>Gelsenkichen</a:t>
            </a:r>
            <a:endParaRPr lang="de-DE" b="1" i="1" u="sng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4476750" cy="3888432"/>
          </a:xfrm>
        </p:spPr>
      </p:pic>
      <p:sp>
        <p:nvSpPr>
          <p:cNvPr id="5" name="Textfeld 4"/>
          <p:cNvSpPr txBox="1"/>
          <p:nvPr/>
        </p:nvSpPr>
        <p:spPr>
          <a:xfrm>
            <a:off x="5652088" y="298969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This </a:t>
            </a:r>
            <a:r>
              <a:rPr lang="de-DE" sz="3200" dirty="0" err="1" smtClean="0"/>
              <a:t>is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city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Gelsenkirchen.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775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Shops </a:t>
            </a:r>
            <a:r>
              <a:rPr lang="de-DE" dirty="0" err="1" smtClean="0"/>
              <a:t>of</a:t>
            </a:r>
            <a:r>
              <a:rPr lang="de-DE" dirty="0" smtClean="0"/>
              <a:t> Gelsenkirchen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4025421" cy="2332856"/>
          </a:xfr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63" y="1772340"/>
            <a:ext cx="3810000" cy="223272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5" y="4142660"/>
            <a:ext cx="3810000" cy="218714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49050"/>
            <a:ext cx="4080097" cy="197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Trends 2017</a:t>
            </a:r>
            <a:endParaRPr lang="de-DE" sz="8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2619375" cy="1743075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645024"/>
            <a:ext cx="1743075" cy="26193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13" y="2325048"/>
            <a:ext cx="1743075" cy="261937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653136"/>
            <a:ext cx="1743075" cy="202577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5" y="1772816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Nails </a:t>
            </a:r>
            <a:r>
              <a:rPr lang="de-DE" sz="6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6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de-DE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6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endParaRPr lang="de-DE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1743075" cy="2619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77072"/>
            <a:ext cx="2781300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18" y="1576232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448422"/>
            <a:ext cx="2009775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6860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8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Shoes</a:t>
            </a:r>
            <a:r>
              <a:rPr lang="de-DE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</a:t>
            </a:r>
            <a:endParaRPr lang="de-DE" sz="8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2880320" cy="2378888"/>
          </a:xfr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366224"/>
            <a:ext cx="2736304" cy="21431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240" y="1622496"/>
            <a:ext cx="2088232" cy="208823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573016"/>
            <a:ext cx="2191144" cy="208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1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Bildschirmpräsentation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Beam to me 2027</vt:lpstr>
      <vt:lpstr>Map of Gelsenkirchen </vt:lpstr>
      <vt:lpstr>City of Gelsenkichen</vt:lpstr>
      <vt:lpstr>The Shops of Gelsenkirchen</vt:lpstr>
      <vt:lpstr>Trends 2017</vt:lpstr>
      <vt:lpstr>Nails and Make Up</vt:lpstr>
      <vt:lpstr>Shoes 2017</vt:lpstr>
      <vt:lpstr>PowerPoint-Präsentation</vt:lpstr>
      <vt:lpstr>PowerPoint-Präsentation</vt:lpstr>
      <vt:lpstr>PowerPoint-Präsentation</vt:lpstr>
      <vt:lpstr>Danke für eure aufmerksamkeit 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to me 2027</dc:title>
  <dc:creator>MNS</dc:creator>
  <cp:lastModifiedBy>MNS</cp:lastModifiedBy>
  <cp:revision>5</cp:revision>
  <dcterms:created xsi:type="dcterms:W3CDTF">2017-03-02T09:46:26Z</dcterms:created>
  <dcterms:modified xsi:type="dcterms:W3CDTF">2017-03-02T10:32:24Z</dcterms:modified>
</cp:coreProperties>
</file>