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3" d="100"/>
          <a:sy n="63" d="100"/>
        </p:scale>
        <p:origin x="-10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A1E7F085-7BD9-44B6-8D95-FE6A3A46720E}"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7007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7F085-7BD9-44B6-8D95-FE6A3A46720E}" type="slidenum">
              <a:rPr lang="en-GB" smtClean="0"/>
              <a:pPr/>
              <a:t>‹#›</a:t>
            </a:fld>
            <a:endParaRPr lang="en-GB"/>
          </a:p>
        </p:txBody>
      </p:sp>
    </p:spTree>
    <p:extLst>
      <p:ext uri="{BB962C8B-B14F-4D97-AF65-F5344CB8AC3E}">
        <p14:creationId xmlns:p14="http://schemas.microsoft.com/office/powerpoint/2010/main" xmlns="" val="248560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3156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0250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spTree>
    <p:extLst>
      <p:ext uri="{BB962C8B-B14F-4D97-AF65-F5344CB8AC3E}">
        <p14:creationId xmlns:p14="http://schemas.microsoft.com/office/powerpoint/2010/main" xmlns="" val="184366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4976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1999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3732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5684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spTree>
    <p:extLst>
      <p:ext uri="{BB962C8B-B14F-4D97-AF65-F5344CB8AC3E}">
        <p14:creationId xmlns:p14="http://schemas.microsoft.com/office/powerpoint/2010/main" xmlns="" val="314153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7F085-7BD9-44B6-8D95-FE6A3A46720E}"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0565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7F085-7BD9-44B6-8D95-FE6A3A46720E}" type="slidenum">
              <a:rPr lang="en-GB" smtClean="0"/>
              <a:pPr/>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83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E7F085-7BD9-44B6-8D95-FE6A3A46720E}"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8145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E7F085-7BD9-44B6-8D95-FE6A3A46720E}"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7854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E7F085-7BD9-44B6-8D95-FE6A3A46720E}" type="slidenum">
              <a:rPr lang="en-GB" smtClean="0"/>
              <a:pPr/>
              <a:t>‹#›</a:t>
            </a:fld>
            <a:endParaRPr lang="en-GB"/>
          </a:p>
        </p:txBody>
      </p:sp>
    </p:spTree>
    <p:extLst>
      <p:ext uri="{BB962C8B-B14F-4D97-AF65-F5344CB8AC3E}">
        <p14:creationId xmlns:p14="http://schemas.microsoft.com/office/powerpoint/2010/main" xmlns="" val="71941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7F085-7BD9-44B6-8D95-FE6A3A46720E}"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1372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915D2-F131-4F5B-B829-B81631A374A6}" type="datetimeFigureOut">
              <a:rPr lang="en-GB" smtClean="0"/>
              <a:pPr/>
              <a:t>03/02/2017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7F085-7BD9-44B6-8D95-FE6A3A46720E}" type="slidenum">
              <a:rPr lang="en-GB" smtClean="0"/>
              <a:pPr/>
              <a:t>‹#›</a:t>
            </a:fld>
            <a:endParaRPr lang="en-GB"/>
          </a:p>
        </p:txBody>
      </p:sp>
    </p:spTree>
    <p:extLst>
      <p:ext uri="{BB962C8B-B14F-4D97-AF65-F5344CB8AC3E}">
        <p14:creationId xmlns:p14="http://schemas.microsoft.com/office/powerpoint/2010/main" xmlns="" val="268222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B915D2-F131-4F5B-B829-B81631A374A6}" type="datetimeFigureOut">
              <a:rPr lang="en-GB" smtClean="0"/>
              <a:pPr/>
              <a:t>03/02/2017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E7F085-7BD9-44B6-8D95-FE6A3A46720E}" type="slidenum">
              <a:rPr lang="en-GB" smtClean="0"/>
              <a:pPr/>
              <a:t>‹#›</a:t>
            </a:fld>
            <a:endParaRPr lang="en-GB"/>
          </a:p>
        </p:txBody>
      </p:sp>
    </p:spTree>
    <p:extLst>
      <p:ext uri="{BB962C8B-B14F-4D97-AF65-F5344CB8AC3E}">
        <p14:creationId xmlns:p14="http://schemas.microsoft.com/office/powerpoint/2010/main" xmlns="" val="9320009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latin typeface="Algerian" pitchFamily="82" charset="0"/>
              </a:rPr>
              <a:t> </a:t>
            </a:r>
            <a:endParaRPr lang="en-GB" dirty="0">
              <a:solidFill>
                <a:srgbClr val="FF0000"/>
              </a:solidFill>
              <a:latin typeface="Algerian" pitchFamily="82" charset="0"/>
            </a:endParaRPr>
          </a:p>
        </p:txBody>
      </p:sp>
      <p:sp>
        <p:nvSpPr>
          <p:cNvPr id="3" name="Subtitle 2"/>
          <p:cNvSpPr>
            <a:spLocks noGrp="1"/>
          </p:cNvSpPr>
          <p:nvPr>
            <p:ph type="subTitle" idx="1"/>
          </p:nvPr>
        </p:nvSpPr>
        <p:spPr/>
        <p:txBody>
          <a:bodyPr/>
          <a:lstStyle/>
          <a:p>
            <a:r>
              <a:rPr lang="en-GB" dirty="0" smtClean="0">
                <a:solidFill>
                  <a:srgbClr val="FF0000"/>
                </a:solidFill>
              </a:rPr>
              <a:t>Made by Scarlett  </a:t>
            </a:r>
            <a:endParaRPr lang="en-GB" dirty="0">
              <a:solidFill>
                <a:srgbClr val="FF0000"/>
              </a:solidFill>
            </a:endParaRPr>
          </a:p>
        </p:txBody>
      </p:sp>
      <p:sp>
        <p:nvSpPr>
          <p:cNvPr id="4" name="Rectangle 3"/>
          <p:cNvSpPr/>
          <p:nvPr/>
        </p:nvSpPr>
        <p:spPr>
          <a:xfrm>
            <a:off x="3077385" y="2026920"/>
            <a:ext cx="6037230" cy="923330"/>
          </a:xfrm>
          <a:prstGeom prst="rect">
            <a:avLst/>
          </a:prstGeom>
          <a:noFill/>
        </p:spPr>
        <p:txBody>
          <a:bodyPr wrap="square" lIns="91440" tIns="45720" rIns="91440" bIns="45720">
            <a:spAutoFit/>
          </a:bodyPr>
          <a:lstStyle/>
          <a:p>
            <a:pPr algn="ctr"/>
            <a:r>
              <a:rPr lang="en-GB"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Beam me to 2027</a:t>
            </a:r>
            <a:endParaRPr lang="en-GB"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4" name="Picture 2" descr="C:\Users\s.15.sc.leggett\AppData\Local\Microsoft\Windows\Temporary Internet Files\Content.IE5\DWECL31A\Ttc_logo[1].png"/>
          <p:cNvPicPr>
            <a:picLocks noChangeAspect="1" noChangeArrowheads="1"/>
          </p:cNvPicPr>
          <p:nvPr/>
        </p:nvPicPr>
        <p:blipFill>
          <a:blip r:embed="rId2" cstate="print"/>
          <a:srcRect/>
          <a:stretch>
            <a:fillRect/>
          </a:stretch>
        </p:blipFill>
        <p:spPr bwMode="auto">
          <a:xfrm>
            <a:off x="9544050" y="490538"/>
            <a:ext cx="1905000" cy="1000125"/>
          </a:xfrm>
          <a:prstGeom prst="rect">
            <a:avLst/>
          </a:prstGeom>
          <a:noFill/>
        </p:spPr>
      </p:pic>
    </p:spTree>
    <p:extLst>
      <p:ext uri="{BB962C8B-B14F-4D97-AF65-F5344CB8AC3E}">
        <p14:creationId xmlns:p14="http://schemas.microsoft.com/office/powerpoint/2010/main" xmlns="" val="387143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us</a:t>
            </a:r>
            <a:endParaRPr lang="en-GB" dirty="0"/>
          </a:p>
        </p:txBody>
      </p:sp>
      <p:sp>
        <p:nvSpPr>
          <p:cNvPr id="3" name="Content Placeholder 2"/>
          <p:cNvSpPr>
            <a:spLocks noGrp="1"/>
          </p:cNvSpPr>
          <p:nvPr>
            <p:ph idx="1"/>
          </p:nvPr>
        </p:nvSpPr>
        <p:spPr/>
        <p:txBody>
          <a:bodyPr/>
          <a:lstStyle/>
          <a:p>
            <a:pPr marL="0" indent="0">
              <a:buNone/>
            </a:pPr>
            <a:r>
              <a:rPr lang="en-GB" dirty="0" smtClean="0"/>
              <a:t> Hi! I’m Scarlett and I am </a:t>
            </a:r>
            <a:r>
              <a:rPr lang="en-GB" dirty="0" smtClean="0"/>
              <a:t>a 12 year old student </a:t>
            </a:r>
            <a:r>
              <a:rPr lang="en-GB" dirty="0" smtClean="0"/>
              <a:t>that attends </a:t>
            </a:r>
            <a:r>
              <a:rPr lang="en-GB" dirty="0" smtClean="0"/>
              <a:t>TTC (</a:t>
            </a:r>
            <a:r>
              <a:rPr lang="en-GB" dirty="0" err="1" smtClean="0"/>
              <a:t>T</a:t>
            </a:r>
            <a:r>
              <a:rPr lang="en-GB" dirty="0" err="1" smtClean="0"/>
              <a:t>endring</a:t>
            </a:r>
            <a:r>
              <a:rPr lang="en-GB" dirty="0" smtClean="0"/>
              <a:t> technology </a:t>
            </a:r>
            <a:r>
              <a:rPr lang="en-GB" dirty="0" err="1" smtClean="0"/>
              <a:t>colledge</a:t>
            </a:r>
            <a:r>
              <a:rPr lang="en-GB" dirty="0" smtClean="0"/>
              <a:t>). </a:t>
            </a:r>
            <a:r>
              <a:rPr lang="en-GB" dirty="0" smtClean="0"/>
              <a:t>I have lots of friends here and all of the staff and teachers are kind and caring.</a:t>
            </a:r>
          </a:p>
          <a:p>
            <a:pPr marL="0" indent="0">
              <a:buNone/>
            </a:pPr>
            <a:r>
              <a:rPr lang="en-GB" dirty="0" smtClean="0"/>
              <a:t>The school is also very close to where I live so it’s not hard to get here. </a:t>
            </a:r>
          </a:p>
          <a:p>
            <a:pPr marL="0" indent="0">
              <a:buNone/>
            </a:pPr>
            <a:r>
              <a:rPr lang="en-GB" dirty="0" smtClean="0"/>
              <a:t>I</a:t>
            </a:r>
            <a:r>
              <a:rPr lang="en-GB" dirty="0" smtClean="0"/>
              <a:t> </a:t>
            </a:r>
            <a:r>
              <a:rPr lang="en-GB" dirty="0" smtClean="0"/>
              <a:t>made this power point to tell you about our school. This power point also tells you about what it is like to attend TTC.</a:t>
            </a:r>
          </a:p>
          <a:p>
            <a:pPr marL="0" indent="0">
              <a:buNone/>
            </a:pPr>
            <a:r>
              <a:rPr lang="en-GB" dirty="0" smtClean="0"/>
              <a:t>I hope you enjoy </a:t>
            </a:r>
            <a:r>
              <a:rPr lang="en-GB" dirty="0" smtClean="0">
                <a:sym typeface="Wingdings" panose="05000000000000000000" pitchFamily="2" charset="2"/>
              </a:rPr>
              <a:t></a:t>
            </a:r>
            <a:endParaRPr lang="en-GB" dirty="0"/>
          </a:p>
        </p:txBody>
      </p:sp>
      <p:pic>
        <p:nvPicPr>
          <p:cNvPr id="7170" name="Picture 2" descr="C:\Users\s.15.sc.leggett\AppData\Local\Microsoft\Windows\Temporary Internet Files\Content.IE5\DWECL31A\writing_girl[1].gif"/>
          <p:cNvPicPr>
            <a:picLocks noChangeAspect="1" noChangeArrowheads="1"/>
          </p:cNvPicPr>
          <p:nvPr/>
        </p:nvPicPr>
        <p:blipFill>
          <a:blip r:embed="rId2" cstate="print"/>
          <a:srcRect/>
          <a:stretch>
            <a:fillRect/>
          </a:stretch>
        </p:blipFill>
        <p:spPr bwMode="auto">
          <a:xfrm>
            <a:off x="8267700" y="3115866"/>
            <a:ext cx="3143250" cy="2632472"/>
          </a:xfrm>
          <a:prstGeom prst="rect">
            <a:avLst/>
          </a:prstGeom>
          <a:noFill/>
        </p:spPr>
      </p:pic>
      <p:pic>
        <p:nvPicPr>
          <p:cNvPr id="7171" name="Picture 3" descr="C:\Users\s.15.sc.leggett\AppData\Local\Microsoft\Windows\Temporary Internet Files\Content.IE5\DWECL31A\Ttc_logo[1].png"/>
          <p:cNvPicPr>
            <a:picLocks noChangeAspect="1" noChangeArrowheads="1"/>
          </p:cNvPicPr>
          <p:nvPr/>
        </p:nvPicPr>
        <p:blipFill>
          <a:blip r:embed="rId3" cstate="print"/>
          <a:srcRect/>
          <a:stretch>
            <a:fillRect/>
          </a:stretch>
        </p:blipFill>
        <p:spPr bwMode="auto">
          <a:xfrm>
            <a:off x="1619250" y="1062038"/>
            <a:ext cx="1905000" cy="1000125"/>
          </a:xfrm>
          <a:prstGeom prst="rect">
            <a:avLst/>
          </a:prstGeom>
          <a:noFill/>
        </p:spPr>
      </p:pic>
    </p:spTree>
    <p:extLst>
      <p:ext uri="{BB962C8B-B14F-4D97-AF65-F5344CB8AC3E}">
        <p14:creationId xmlns:p14="http://schemas.microsoft.com/office/powerpoint/2010/main" xmlns="" val="59425367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413007"/>
            <a:ext cx="10515600" cy="1325563"/>
          </a:xfrm>
        </p:spPr>
        <p:txBody>
          <a:bodyPr>
            <a:normAutofit fontScale="90000"/>
          </a:bodyPr>
          <a:lstStyle/>
          <a:p>
            <a:r>
              <a:rPr lang="en-GB" dirty="0" smtClean="0"/>
              <a:t/>
            </a:r>
            <a:br>
              <a:rPr lang="en-GB" dirty="0" smtClean="0"/>
            </a:br>
            <a:r>
              <a:rPr lang="en-GB" sz="9800" dirty="0" smtClean="0">
                <a:solidFill>
                  <a:srgbClr val="C00000"/>
                </a:solidFill>
              </a:rPr>
              <a:t>The </a:t>
            </a:r>
            <a:r>
              <a:rPr lang="en-GB" sz="9800" dirty="0" err="1" smtClean="0">
                <a:solidFill>
                  <a:srgbClr val="C00000"/>
                </a:solidFill>
              </a:rPr>
              <a:t>i</a:t>
            </a:r>
            <a:r>
              <a:rPr lang="en-GB" sz="9800" dirty="0" err="1" smtClean="0">
                <a:solidFill>
                  <a:srgbClr val="C00000"/>
                </a:solidFill>
              </a:rPr>
              <a:t>cafe</a:t>
            </a:r>
            <a:r>
              <a:rPr lang="en-GB" sz="9800" dirty="0" smtClean="0">
                <a:solidFill>
                  <a:srgbClr val="C00000"/>
                </a:solidFill>
              </a:rPr>
              <a:t> </a:t>
            </a:r>
            <a:endParaRPr lang="en-GB"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rgbClr val="C00000"/>
                </a:solidFill>
              </a:rPr>
              <a:t>This is where all year sevens </a:t>
            </a:r>
            <a:r>
              <a:rPr lang="en-GB" dirty="0">
                <a:solidFill>
                  <a:srgbClr val="C00000"/>
                </a:solidFill>
              </a:rPr>
              <a:t>e</a:t>
            </a:r>
            <a:r>
              <a:rPr lang="en-GB" dirty="0" smtClean="0">
                <a:solidFill>
                  <a:srgbClr val="C00000"/>
                </a:solidFill>
              </a:rPr>
              <a:t>ight and nines eat at lunch and break time. The kitchen staff are very kind and helpful and we always have an option for vegetarians (like me).</a:t>
            </a:r>
          </a:p>
          <a:p>
            <a:pPr marL="0" indent="0">
              <a:buNone/>
            </a:pPr>
            <a:r>
              <a:rPr lang="en-GB" dirty="0" smtClean="0">
                <a:solidFill>
                  <a:srgbClr val="C00000"/>
                </a:solidFill>
              </a:rPr>
              <a:t>At break time we serve pizza, bacon or chicken Panini, cheese toasties, bacon rolls, burgers and stacks (which is cheese, bacon and pastry all stacked together).</a:t>
            </a:r>
          </a:p>
          <a:p>
            <a:pPr marL="0" indent="0">
              <a:buNone/>
            </a:pPr>
            <a:r>
              <a:rPr lang="en-GB" dirty="0" smtClean="0">
                <a:solidFill>
                  <a:srgbClr val="C00000"/>
                </a:solidFill>
              </a:rPr>
              <a:t>Some of our dinner options are: jacket potato, curry, fish and chips, pies, and chicken wraps. </a:t>
            </a:r>
          </a:p>
          <a:p>
            <a:pPr marL="0" indent="0">
              <a:buNone/>
            </a:pPr>
            <a:r>
              <a:rPr lang="en-GB" dirty="0" smtClean="0">
                <a:solidFill>
                  <a:srgbClr val="C00000"/>
                </a:solidFill>
              </a:rPr>
              <a:t>You can also bring in your own lunch.</a:t>
            </a:r>
          </a:p>
          <a:p>
            <a:pPr marL="0" indent="0">
              <a:buNone/>
            </a:pPr>
            <a:r>
              <a:rPr lang="en-GB" dirty="0" smtClean="0">
                <a:solidFill>
                  <a:srgbClr val="C00000"/>
                </a:solidFill>
              </a:rPr>
              <a:t>There is also a shop area full of cold food like sandwiches, juices, fruits and various cakes and doughnuts.  </a:t>
            </a:r>
            <a:endParaRPr lang="en-GB" dirty="0">
              <a:solidFill>
                <a:srgbClr val="C00000"/>
              </a:solidFill>
            </a:endParaRPr>
          </a:p>
        </p:txBody>
      </p:sp>
      <p:pic>
        <p:nvPicPr>
          <p:cNvPr id="6146" name="Picture 2" descr="C:\Users\s.15.sc.leggett\AppData\Local\Microsoft\Windows\Temporary Internet Files\Content.IE5\JYORJLPF\coffee_cup[1].gif"/>
          <p:cNvPicPr>
            <a:picLocks noChangeAspect="1" noChangeArrowheads="1"/>
          </p:cNvPicPr>
          <p:nvPr/>
        </p:nvPicPr>
        <p:blipFill>
          <a:blip r:embed="rId2" cstate="print"/>
          <a:srcRect/>
          <a:stretch>
            <a:fillRect/>
          </a:stretch>
        </p:blipFill>
        <p:spPr bwMode="auto">
          <a:xfrm>
            <a:off x="7969707" y="527002"/>
            <a:ext cx="2156187" cy="1916428"/>
          </a:xfrm>
          <a:prstGeom prst="rect">
            <a:avLst/>
          </a:prstGeom>
          <a:noFill/>
        </p:spPr>
      </p:pic>
      <p:pic>
        <p:nvPicPr>
          <p:cNvPr id="6147" name="Picture 3" descr="C:\Users\s.15.sc.leggett\AppData\Local\Microsoft\Windows\Temporary Internet Files\Content.IE5\9XDG0QHZ\lunch_tray[1].jpg"/>
          <p:cNvPicPr>
            <a:picLocks noChangeAspect="1" noChangeArrowheads="1"/>
          </p:cNvPicPr>
          <p:nvPr/>
        </p:nvPicPr>
        <p:blipFill>
          <a:blip r:embed="rId3" cstate="print"/>
          <a:srcRect/>
          <a:stretch>
            <a:fillRect/>
          </a:stretch>
        </p:blipFill>
        <p:spPr bwMode="auto">
          <a:xfrm>
            <a:off x="1409700" y="806450"/>
            <a:ext cx="2381250" cy="1622767"/>
          </a:xfrm>
          <a:prstGeom prst="rect">
            <a:avLst/>
          </a:prstGeom>
          <a:noFill/>
        </p:spPr>
      </p:pic>
    </p:spTree>
    <p:extLst>
      <p:ext uri="{BB962C8B-B14F-4D97-AF65-F5344CB8AC3E}">
        <p14:creationId xmlns:p14="http://schemas.microsoft.com/office/powerpoint/2010/main" xmlns="" val="259400329"/>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The nurse</a:t>
            </a:r>
            <a:endParaRPr lang="en-GB" dirty="0">
              <a:solidFill>
                <a:srgbClr val="C00000"/>
              </a:solidFill>
            </a:endParaRPr>
          </a:p>
        </p:txBody>
      </p:sp>
      <p:sp>
        <p:nvSpPr>
          <p:cNvPr id="3" name="Content Placeholder 2"/>
          <p:cNvSpPr>
            <a:spLocks noGrp="1"/>
          </p:cNvSpPr>
          <p:nvPr>
            <p:ph idx="1"/>
          </p:nvPr>
        </p:nvSpPr>
        <p:spPr/>
        <p:txBody>
          <a:bodyPr/>
          <a:lstStyle/>
          <a:p>
            <a:pPr marL="0" indent="0">
              <a:buNone/>
            </a:pPr>
            <a:r>
              <a:rPr lang="en-GB" dirty="0" smtClean="0">
                <a:solidFill>
                  <a:srgbClr val="C00000"/>
                </a:solidFill>
              </a:rPr>
              <a:t>If you’re feeling ill and not up to your lessons, you can always visit the school nurse. She can help in lots of ways like if you need and ice/heat pack. She also has an endless supply of plasters and </a:t>
            </a:r>
            <a:r>
              <a:rPr lang="en-GB" dirty="0" smtClean="0">
                <a:solidFill>
                  <a:srgbClr val="C00000"/>
                </a:solidFill>
              </a:rPr>
              <a:t>bandages and if its bad enough then she can call your parents so you can have the rest of the day at home.</a:t>
            </a:r>
            <a:endParaRPr lang="en-GB" dirty="0">
              <a:solidFill>
                <a:srgbClr val="C00000"/>
              </a:solidFill>
            </a:endParaRPr>
          </a:p>
        </p:txBody>
      </p:sp>
      <p:pic>
        <p:nvPicPr>
          <p:cNvPr id="5122" name="Picture 2" descr="C:\Users\s.15.sc.leggett\AppData\Local\Microsoft\Windows\Temporary Internet Files\Content.IE5\71MWJHS7\MEDICO[1].jpg"/>
          <p:cNvPicPr>
            <a:picLocks noChangeAspect="1" noChangeArrowheads="1"/>
          </p:cNvPicPr>
          <p:nvPr/>
        </p:nvPicPr>
        <p:blipFill>
          <a:blip r:embed="rId2" cstate="print"/>
          <a:srcRect/>
          <a:stretch>
            <a:fillRect/>
          </a:stretch>
        </p:blipFill>
        <p:spPr bwMode="auto">
          <a:xfrm>
            <a:off x="7448550" y="628650"/>
            <a:ext cx="1695450" cy="1695450"/>
          </a:xfrm>
          <a:prstGeom prst="rect">
            <a:avLst/>
          </a:prstGeom>
          <a:noFill/>
        </p:spPr>
      </p:pic>
      <p:pic>
        <p:nvPicPr>
          <p:cNvPr id="5" name="Picture 2" descr="C:\Users\s.15.sc.leggett\AppData\Local\Microsoft\Windows\Temporary Internet Files\Content.IE5\71MWJHS7\MEDICO[1].jpg"/>
          <p:cNvPicPr>
            <a:picLocks noChangeAspect="1" noChangeArrowheads="1"/>
          </p:cNvPicPr>
          <p:nvPr/>
        </p:nvPicPr>
        <p:blipFill>
          <a:blip r:embed="rId2" cstate="print"/>
          <a:srcRect/>
          <a:stretch>
            <a:fillRect/>
          </a:stretch>
        </p:blipFill>
        <p:spPr bwMode="auto">
          <a:xfrm>
            <a:off x="2933700" y="666750"/>
            <a:ext cx="1695450" cy="1695450"/>
          </a:xfrm>
          <a:prstGeom prst="rect">
            <a:avLst/>
          </a:prstGeom>
          <a:noFill/>
        </p:spPr>
      </p:pic>
    </p:spTree>
    <p:extLst>
      <p:ext uri="{BB962C8B-B14F-4D97-AF65-F5344CB8AC3E}">
        <p14:creationId xmlns:p14="http://schemas.microsoft.com/office/powerpoint/2010/main" xmlns="" val="2698133111"/>
      </p:ext>
    </p:extLst>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lessons</a:t>
            </a:r>
            <a:endParaRPr lang="en-GB" dirty="0">
              <a:solidFill>
                <a:srgbClr val="C00000"/>
              </a:solidFill>
            </a:endParaRPr>
          </a:p>
        </p:txBody>
      </p:sp>
      <p:sp>
        <p:nvSpPr>
          <p:cNvPr id="3" name="Content Placeholder 2"/>
          <p:cNvSpPr>
            <a:spLocks noGrp="1"/>
          </p:cNvSpPr>
          <p:nvPr>
            <p:ph idx="1"/>
          </p:nvPr>
        </p:nvSpPr>
        <p:spPr/>
        <p:txBody>
          <a:bodyPr/>
          <a:lstStyle/>
          <a:p>
            <a:pPr marL="0" indent="0">
              <a:buNone/>
            </a:pPr>
            <a:r>
              <a:rPr lang="en-GB" dirty="0" smtClean="0">
                <a:solidFill>
                  <a:srgbClr val="C00000"/>
                </a:solidFill>
              </a:rPr>
              <a:t>The lessons here are fun.</a:t>
            </a:r>
          </a:p>
          <a:p>
            <a:pPr marL="0" indent="0">
              <a:buNone/>
            </a:pPr>
            <a:r>
              <a:rPr lang="en-GB" dirty="0" smtClean="0">
                <a:solidFill>
                  <a:srgbClr val="C00000"/>
                </a:solidFill>
              </a:rPr>
              <a:t>We have maths, English, religion, sports, geography, history, French/</a:t>
            </a:r>
            <a:r>
              <a:rPr lang="en-GB" dirty="0">
                <a:solidFill>
                  <a:srgbClr val="C00000"/>
                </a:solidFill>
              </a:rPr>
              <a:t>G</a:t>
            </a:r>
            <a:r>
              <a:rPr lang="en-GB" dirty="0" smtClean="0">
                <a:solidFill>
                  <a:srgbClr val="C00000"/>
                </a:solidFill>
              </a:rPr>
              <a:t>erman, science, art and various types of </a:t>
            </a:r>
            <a:r>
              <a:rPr lang="en-GB" dirty="0" smtClean="0">
                <a:solidFill>
                  <a:srgbClr val="C00000"/>
                </a:solidFill>
              </a:rPr>
              <a:t>technology like woodwork, cooking and electronics.</a:t>
            </a:r>
            <a:endParaRPr lang="en-GB" dirty="0" smtClean="0">
              <a:solidFill>
                <a:srgbClr val="C00000"/>
              </a:solidFill>
            </a:endParaRPr>
          </a:p>
          <a:p>
            <a:pPr marL="0" indent="0">
              <a:buNone/>
            </a:pPr>
            <a:r>
              <a:rPr lang="en-GB" dirty="0" smtClean="0">
                <a:solidFill>
                  <a:srgbClr val="C00000"/>
                </a:solidFill>
              </a:rPr>
              <a:t>My favourite subjects are English and history</a:t>
            </a:r>
          </a:p>
          <a:p>
            <a:pPr marL="0" indent="0">
              <a:buNone/>
            </a:pPr>
            <a:r>
              <a:rPr lang="en-GB" dirty="0" smtClean="0">
                <a:solidFill>
                  <a:srgbClr val="C00000"/>
                </a:solidFill>
              </a:rPr>
              <a:t>What’s yours?</a:t>
            </a:r>
            <a:endParaRPr lang="en-GB" dirty="0">
              <a:solidFill>
                <a:srgbClr val="C00000"/>
              </a:solidFill>
            </a:endParaRPr>
          </a:p>
        </p:txBody>
      </p:sp>
      <p:pic>
        <p:nvPicPr>
          <p:cNvPr id="4100" name="Picture 4" descr="C:\Users\s.15.sc.leggett\AppData\Local\Microsoft\Windows\Temporary Internet Files\Content.IE5\71MWJHS7\books[1].png"/>
          <p:cNvPicPr>
            <a:picLocks noChangeAspect="1" noChangeArrowheads="1"/>
          </p:cNvPicPr>
          <p:nvPr/>
        </p:nvPicPr>
        <p:blipFill>
          <a:blip r:embed="rId2" cstate="print"/>
          <a:srcRect/>
          <a:stretch>
            <a:fillRect/>
          </a:stretch>
        </p:blipFill>
        <p:spPr bwMode="auto">
          <a:xfrm>
            <a:off x="7315200" y="542925"/>
            <a:ext cx="2419350" cy="1990924"/>
          </a:xfrm>
          <a:prstGeom prst="rect">
            <a:avLst/>
          </a:prstGeom>
          <a:noFill/>
        </p:spPr>
      </p:pic>
      <p:pic>
        <p:nvPicPr>
          <p:cNvPr id="7" name="Picture 4" descr="C:\Users\s.15.sc.leggett\AppData\Local\Microsoft\Windows\Temporary Internet Files\Content.IE5\71MWJHS7\books[1].png"/>
          <p:cNvPicPr>
            <a:picLocks noChangeAspect="1" noChangeArrowheads="1"/>
          </p:cNvPicPr>
          <p:nvPr/>
        </p:nvPicPr>
        <p:blipFill>
          <a:blip r:embed="rId2" cstate="print"/>
          <a:srcRect/>
          <a:stretch>
            <a:fillRect/>
          </a:stretch>
        </p:blipFill>
        <p:spPr bwMode="auto">
          <a:xfrm>
            <a:off x="2647950" y="542925"/>
            <a:ext cx="2419350" cy="1990924"/>
          </a:xfrm>
          <a:prstGeom prst="rect">
            <a:avLst/>
          </a:prstGeom>
          <a:noFill/>
        </p:spPr>
      </p:pic>
    </p:spTree>
    <p:extLst>
      <p:ext uri="{BB962C8B-B14F-4D97-AF65-F5344CB8AC3E}">
        <p14:creationId xmlns:p14="http://schemas.microsoft.com/office/powerpoint/2010/main" xmlns="" val="2203874535"/>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The playgrounds</a:t>
            </a:r>
            <a:endParaRPr lang="en-GB" dirty="0">
              <a:solidFill>
                <a:srgbClr val="C00000"/>
              </a:solidFill>
            </a:endParaRPr>
          </a:p>
        </p:txBody>
      </p:sp>
      <p:sp>
        <p:nvSpPr>
          <p:cNvPr id="3" name="Content Placeholder 2"/>
          <p:cNvSpPr>
            <a:spLocks noGrp="1"/>
          </p:cNvSpPr>
          <p:nvPr>
            <p:ph idx="1"/>
          </p:nvPr>
        </p:nvSpPr>
        <p:spPr>
          <a:xfrm>
            <a:off x="1356361" y="2541692"/>
            <a:ext cx="9601196" cy="3318936"/>
          </a:xfrm>
        </p:spPr>
        <p:txBody>
          <a:bodyPr/>
          <a:lstStyle/>
          <a:p>
            <a:pPr marL="0" indent="0">
              <a:buNone/>
            </a:pPr>
            <a:r>
              <a:rPr lang="en-GB" dirty="0" smtClean="0">
                <a:solidFill>
                  <a:srgbClr val="C00000"/>
                </a:solidFill>
              </a:rPr>
              <a:t>The playground are </a:t>
            </a:r>
            <a:r>
              <a:rPr lang="en-GB" dirty="0" smtClean="0">
                <a:solidFill>
                  <a:srgbClr val="C00000"/>
                </a:solidFill>
              </a:rPr>
              <a:t>where we go after break, lunch and when we arrive in the morning.</a:t>
            </a:r>
          </a:p>
          <a:p>
            <a:pPr marL="0" indent="0">
              <a:buNone/>
            </a:pPr>
            <a:r>
              <a:rPr lang="en-GB" dirty="0" smtClean="0">
                <a:solidFill>
                  <a:srgbClr val="C00000"/>
                </a:solidFill>
              </a:rPr>
              <a:t>We </a:t>
            </a:r>
            <a:r>
              <a:rPr lang="en-GB" dirty="0" smtClean="0">
                <a:solidFill>
                  <a:srgbClr val="C00000"/>
                </a:solidFill>
              </a:rPr>
              <a:t>have separate playgrounds for years seven eight and nine</a:t>
            </a:r>
            <a:r>
              <a:rPr lang="en-GB" dirty="0" smtClean="0">
                <a:solidFill>
                  <a:srgbClr val="C00000"/>
                </a:solidFill>
              </a:rPr>
              <a:t>.</a:t>
            </a:r>
          </a:p>
          <a:p>
            <a:pPr marL="0" indent="0">
              <a:buNone/>
            </a:pPr>
            <a:r>
              <a:rPr lang="en-GB" dirty="0" smtClean="0">
                <a:solidFill>
                  <a:srgbClr val="C00000"/>
                </a:solidFill>
              </a:rPr>
              <a:t>Each playground is very big with lovely trees too.</a:t>
            </a:r>
          </a:p>
          <a:p>
            <a:pPr marL="0" indent="0">
              <a:buNone/>
            </a:pPr>
            <a:r>
              <a:rPr lang="en-GB" dirty="0" smtClean="0">
                <a:solidFill>
                  <a:srgbClr val="C00000"/>
                </a:solidFill>
              </a:rPr>
              <a:t>The year nine playground even has its own bench and shelter.</a:t>
            </a:r>
          </a:p>
          <a:p>
            <a:pPr marL="0" indent="0">
              <a:buNone/>
            </a:pPr>
            <a:endParaRPr lang="en-GB" dirty="0"/>
          </a:p>
        </p:txBody>
      </p:sp>
      <p:pic>
        <p:nvPicPr>
          <p:cNvPr id="3074" name="Picture 2" descr="C:\Users\s.15.sc.leggett\AppData\Local\Microsoft\Windows\Temporary Internet Files\Content.IE5\JYORJLPF\1305612144[1].png"/>
          <p:cNvPicPr>
            <a:picLocks noChangeAspect="1" noChangeArrowheads="1"/>
          </p:cNvPicPr>
          <p:nvPr/>
        </p:nvPicPr>
        <p:blipFill>
          <a:blip r:embed="rId2" cstate="print"/>
          <a:srcRect/>
          <a:stretch>
            <a:fillRect/>
          </a:stretch>
        </p:blipFill>
        <p:spPr bwMode="auto">
          <a:xfrm>
            <a:off x="8249406" y="3790950"/>
            <a:ext cx="3404431" cy="2552700"/>
          </a:xfrm>
          <a:prstGeom prst="rect">
            <a:avLst/>
          </a:prstGeom>
          <a:noFill/>
        </p:spPr>
      </p:pic>
    </p:spTree>
    <p:extLst>
      <p:ext uri="{BB962C8B-B14F-4D97-AF65-F5344CB8AC3E}">
        <p14:creationId xmlns:p14="http://schemas.microsoft.com/office/powerpoint/2010/main" xmlns="" val="2944554910"/>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solidFill>
                  <a:srgbClr val="C00000"/>
                </a:solidFill>
              </a:rPr>
              <a:t>P.E</a:t>
            </a:r>
            <a:endParaRPr lang="en-GB" sz="7200" dirty="0">
              <a:solidFill>
                <a:srgbClr val="C00000"/>
              </a:solidFill>
            </a:endParaRPr>
          </a:p>
        </p:txBody>
      </p:sp>
      <p:sp>
        <p:nvSpPr>
          <p:cNvPr id="3" name="Content Placeholder 2"/>
          <p:cNvSpPr>
            <a:spLocks noGrp="1"/>
          </p:cNvSpPr>
          <p:nvPr>
            <p:ph idx="1"/>
          </p:nvPr>
        </p:nvSpPr>
        <p:spPr/>
        <p:txBody>
          <a:bodyPr/>
          <a:lstStyle/>
          <a:p>
            <a:pPr>
              <a:buNone/>
            </a:pPr>
            <a:r>
              <a:rPr lang="en-GB" dirty="0" smtClean="0"/>
              <a:t> </a:t>
            </a:r>
            <a:r>
              <a:rPr lang="en-GB" dirty="0" smtClean="0">
                <a:solidFill>
                  <a:srgbClr val="C00000"/>
                </a:solidFill>
              </a:rPr>
              <a:t>P.E has lots of departments. Like the gymnasium where we do dance or the hall where we do volleyball or the netball courts that can also be used for basketball, and even our own fields ‘hidden’ at the back of the school where we do runs and athletics in the summer or rugby in the winter (where its very muddy). </a:t>
            </a:r>
            <a:endParaRPr lang="en-GB" dirty="0">
              <a:solidFill>
                <a:srgbClr val="C00000"/>
              </a:solidFill>
            </a:endParaRPr>
          </a:p>
        </p:txBody>
      </p:sp>
      <p:pic>
        <p:nvPicPr>
          <p:cNvPr id="2052" name="Picture 4" descr="C:\Users\s.15.sc.leggett\AppData\Local\Microsoft\Windows\Temporary Internet Files\Content.IE5\71MWJHS7\964px-Football_(soccer_ball).svg[1].png"/>
          <p:cNvPicPr>
            <a:picLocks noChangeAspect="1" noChangeArrowheads="1"/>
          </p:cNvPicPr>
          <p:nvPr/>
        </p:nvPicPr>
        <p:blipFill>
          <a:blip r:embed="rId2" cstate="print"/>
          <a:srcRect/>
          <a:stretch>
            <a:fillRect/>
          </a:stretch>
        </p:blipFill>
        <p:spPr bwMode="auto">
          <a:xfrm>
            <a:off x="2590800" y="823339"/>
            <a:ext cx="1287289" cy="1367411"/>
          </a:xfrm>
          <a:prstGeom prst="rect">
            <a:avLst/>
          </a:prstGeom>
          <a:noFill/>
        </p:spPr>
      </p:pic>
      <p:pic>
        <p:nvPicPr>
          <p:cNvPr id="8" name="Picture 4" descr="C:\Users\s.15.sc.leggett\AppData\Local\Microsoft\Windows\Temporary Internet Files\Content.IE5\71MWJHS7\964px-Football_(soccer_ball).svg[1].png"/>
          <p:cNvPicPr>
            <a:picLocks noChangeAspect="1" noChangeArrowheads="1"/>
          </p:cNvPicPr>
          <p:nvPr/>
        </p:nvPicPr>
        <p:blipFill>
          <a:blip r:embed="rId2" cstate="print"/>
          <a:srcRect/>
          <a:stretch>
            <a:fillRect/>
          </a:stretch>
        </p:blipFill>
        <p:spPr bwMode="auto">
          <a:xfrm>
            <a:off x="7658100" y="975739"/>
            <a:ext cx="1287289" cy="1367411"/>
          </a:xfrm>
          <a:prstGeom prst="rect">
            <a:avLst/>
          </a:prstGeom>
          <a:noFill/>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2" y="982132"/>
            <a:ext cx="9601196" cy="1303867"/>
          </a:xfrm>
        </p:spPr>
        <p:txBody>
          <a:bodyPr>
            <a:noAutofit/>
          </a:bodyPr>
          <a:lstStyle/>
          <a:p>
            <a:r>
              <a:rPr lang="en-GB" sz="11500" dirty="0" smtClean="0">
                <a:solidFill>
                  <a:srgbClr val="C00000"/>
                </a:solidFill>
              </a:rPr>
              <a:t>Thank you!</a:t>
            </a:r>
            <a:endParaRPr lang="en-GB" sz="11500" dirty="0">
              <a:solidFill>
                <a:srgbClr val="C00000"/>
              </a:solidFill>
            </a:endParaRPr>
          </a:p>
        </p:txBody>
      </p:sp>
      <p:sp>
        <p:nvSpPr>
          <p:cNvPr id="3" name="Content Placeholder 2"/>
          <p:cNvSpPr>
            <a:spLocks noGrp="1"/>
          </p:cNvSpPr>
          <p:nvPr>
            <p:ph idx="1"/>
          </p:nvPr>
        </p:nvSpPr>
        <p:spPr>
          <a:xfrm>
            <a:off x="960121" y="1581572"/>
            <a:ext cx="9601196" cy="3318936"/>
          </a:xfrm>
        </p:spPr>
        <p:txBody>
          <a:bodyPr/>
          <a:lstStyle/>
          <a:p>
            <a:pPr>
              <a:buNone/>
            </a:pPr>
            <a:r>
              <a:rPr lang="en-GB" dirty="0" smtClean="0"/>
              <a:t> </a:t>
            </a:r>
            <a:endParaRPr lang="en-GB" dirty="0"/>
          </a:p>
        </p:txBody>
      </p:sp>
      <p:sp>
        <p:nvSpPr>
          <p:cNvPr id="4" name="Rectangle 3"/>
          <p:cNvSpPr/>
          <p:nvPr/>
        </p:nvSpPr>
        <p:spPr>
          <a:xfrm>
            <a:off x="853440" y="2286000"/>
            <a:ext cx="9936480" cy="36317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GB"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GB"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so much for watching and listening. </a:t>
            </a:r>
          </a:p>
          <a:p>
            <a:pPr algn="ctr">
              <a:buNone/>
            </a:pPr>
            <a:r>
              <a:rPr lang="en-GB"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hope you enjoyed and now have an idea on what it’s like to attend TTC.</a:t>
            </a:r>
          </a:p>
          <a:p>
            <a:pPr algn="ctr">
              <a:buNone/>
            </a:pPr>
            <a:r>
              <a:rPr lang="en-GB"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by </a:t>
            </a:r>
            <a:r>
              <a:rPr lang="en-GB"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en-GB"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carlett!!! </a:t>
            </a:r>
            <a:r>
              <a:rPr lang="en-GB"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a:t>
            </a:r>
            <a:endParaRPr lang="en-GB"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s.15.sc.leggett\AppData\Local\Microsoft\Windows\Temporary Internet Files\Content.IE5\JYORJLPF\flowers-clipart[1].jpg"/>
          <p:cNvPicPr>
            <a:picLocks noChangeAspect="1" noChangeArrowheads="1"/>
          </p:cNvPicPr>
          <p:nvPr/>
        </p:nvPicPr>
        <p:blipFill>
          <a:blip r:embed="rId2" cstate="print"/>
          <a:srcRect/>
          <a:stretch>
            <a:fillRect/>
          </a:stretch>
        </p:blipFill>
        <p:spPr bwMode="auto">
          <a:xfrm>
            <a:off x="842963" y="1090613"/>
            <a:ext cx="2075019" cy="1157287"/>
          </a:xfrm>
          <a:prstGeom prst="rect">
            <a:avLst/>
          </a:prstGeom>
          <a:noFill/>
        </p:spPr>
      </p:pic>
      <p:pic>
        <p:nvPicPr>
          <p:cNvPr id="6" name="Picture 2" descr="C:\Users\s.15.sc.leggett\AppData\Local\Microsoft\Windows\Temporary Internet Files\Content.IE5\JYORJLPF\flowers-clipart[1].jpg"/>
          <p:cNvPicPr>
            <a:picLocks noChangeAspect="1" noChangeArrowheads="1"/>
          </p:cNvPicPr>
          <p:nvPr/>
        </p:nvPicPr>
        <p:blipFill>
          <a:blip r:embed="rId2" cstate="print"/>
          <a:srcRect/>
          <a:stretch>
            <a:fillRect/>
          </a:stretch>
        </p:blipFill>
        <p:spPr bwMode="auto">
          <a:xfrm>
            <a:off x="9358313" y="1147763"/>
            <a:ext cx="2075019" cy="115728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TotalTime>
  <Words>494</Words>
  <Application>Microsoft Office PowerPoint</Application>
  <PresentationFormat>Custom</PresentationFormat>
  <Paragraphs>33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 </vt:lpstr>
      <vt:lpstr>About us</vt:lpstr>
      <vt:lpstr> The icafe </vt:lpstr>
      <vt:lpstr>The nurse</vt:lpstr>
      <vt:lpstr>lessons</vt:lpstr>
      <vt:lpstr>The playgrounds</vt:lpstr>
      <vt:lpstr>P.E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me to 2027</dc:title>
  <dc:creator>Scarlett Leggett</dc:creator>
  <cp:lastModifiedBy>s.15.sc.leggett</cp:lastModifiedBy>
  <cp:revision>7</cp:revision>
  <dcterms:created xsi:type="dcterms:W3CDTF">2017-01-20T12:02:56Z</dcterms:created>
  <dcterms:modified xsi:type="dcterms:W3CDTF">2017-02-03T12:00:43Z</dcterms:modified>
</cp:coreProperties>
</file>