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8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48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26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3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99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46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01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3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04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21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3C7A-6108-439A-A248-16D2566D394D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6BFD-4197-4869-9231-EB34A71A58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10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896144" y="2153927"/>
            <a:ext cx="7772400" cy="1470025"/>
          </a:xfrm>
        </p:spPr>
        <p:txBody>
          <a:bodyPr>
            <a:normAutofit/>
          </a:bodyPr>
          <a:lstStyle/>
          <a:p>
            <a:r>
              <a:rPr lang="de-DE" sz="7000" dirty="0" smtClean="0"/>
              <a:t>Memory box</a:t>
            </a:r>
            <a:endParaRPr lang="de-DE" sz="7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6948264" cy="1752600"/>
          </a:xfrm>
        </p:spPr>
        <p:txBody>
          <a:bodyPr>
            <a:noAutofit/>
          </a:bodyPr>
          <a:lstStyle/>
          <a:p>
            <a:r>
              <a:rPr lang="de-DE" sz="4000" dirty="0" smtClean="0"/>
              <a:t>Memory box </a:t>
            </a:r>
            <a:r>
              <a:rPr lang="de-DE" sz="4000" dirty="0" err="1" smtClean="0"/>
              <a:t>from</a:t>
            </a:r>
            <a:r>
              <a:rPr lang="de-DE" sz="4000" dirty="0" smtClean="0"/>
              <a:t> : Kamil-</a:t>
            </a:r>
            <a:r>
              <a:rPr lang="de-DE" sz="4000" dirty="0" err="1" smtClean="0"/>
              <a:t>Can,Muhammet,Khodor,Philipp</a:t>
            </a:r>
            <a:endParaRPr lang="de-DE" sz="4000" dirty="0"/>
          </a:p>
        </p:txBody>
      </p:sp>
      <p:pic>
        <p:nvPicPr>
          <p:cNvPr id="1026" name="Picture 2" descr="C:\Users\PhilipMuamba01\Downloads\coollogo_com-1299710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1"/>
            <a:ext cx="9018132" cy="161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MNSplusFile\PhilipMuamba01$\Eigene Dateien\Eigene Bilder\441520ed291cba54e98e12fe2456d1ae_big-image-png-box-clipart-package_2312-222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77" y="2060848"/>
            <a:ext cx="2304256" cy="192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MNSplusFile\PhilipMuamba01$\Eigene Dateien\Eigene Bilder\Uh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04" y="4437112"/>
            <a:ext cx="2078227" cy="199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69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2050" name="Picture 2" descr="C:\Users\PhilipMuamba01\Downloads\coollogo_com-963336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616624" cy="157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MNSplusFile\PhilipMuamba01$\Eigene Dateien\Eigene Bilder\casio-collection-la680wega-9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73" y="1514128"/>
            <a:ext cx="2511862" cy="209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074387" y="3717032"/>
            <a:ext cx="306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Many</a:t>
            </a:r>
            <a:r>
              <a:rPr lang="de-DE" dirty="0" smtClean="0"/>
              <a:t> Teenager </a:t>
            </a:r>
            <a:r>
              <a:rPr lang="de-DE" dirty="0" err="1"/>
              <a:t>w</a:t>
            </a:r>
            <a:r>
              <a:rPr lang="de-DE" dirty="0" err="1" smtClean="0"/>
              <a:t>ear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clock</a:t>
            </a:r>
            <a:endParaRPr lang="de-DE" dirty="0"/>
          </a:p>
        </p:txBody>
      </p:sp>
      <p:pic>
        <p:nvPicPr>
          <p:cNvPr id="2052" name="Picture 4" descr="\\MNSplusFile\PhilipMuamba01$\Eigene Dateien\Eigene Bilder\Adidas-Superstar-White-Gold-Tongue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" y="3356992"/>
            <a:ext cx="4968552" cy="251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39552" y="6093296"/>
            <a:ext cx="4104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This shoes are a trend 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154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56576" y="3212976"/>
            <a:ext cx="2756992" cy="1143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226368" cy="111149"/>
          </a:xfrm>
        </p:spPr>
        <p:txBody>
          <a:bodyPr>
            <a:normAutofit fontScale="25000" lnSpcReduction="20000"/>
          </a:bodyPr>
          <a:lstStyle/>
          <a:p>
            <a:endParaRPr lang="de-DE" dirty="0" smtClean="0"/>
          </a:p>
          <a:p>
            <a:endParaRPr lang="de-DE" dirty="0"/>
          </a:p>
        </p:txBody>
      </p:sp>
      <p:pic>
        <p:nvPicPr>
          <p:cNvPr id="3074" name="Picture 2" descr="C:\Users\PhilipMuamba01\Downloads\coollogo_com-64469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7" y="-171400"/>
            <a:ext cx="8888889" cy="22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MNSplusFile\PhilipMuamba01$\Eigene Dateien\Eigene Bilder\Galaxy-S7-mit-AMOLED-Display-658x370-f24cbb9286d2cb2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61" y="1916832"/>
            <a:ext cx="4481339" cy="224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553271" y="4186007"/>
            <a:ext cx="4590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handys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computersin</a:t>
            </a:r>
            <a:r>
              <a:rPr lang="de-DE" dirty="0" smtClean="0"/>
              <a:t> 2000</a:t>
            </a:r>
            <a:endParaRPr lang="de-DE" dirty="0"/>
          </a:p>
        </p:txBody>
      </p:sp>
      <p:pic>
        <p:nvPicPr>
          <p:cNvPr id="3076" name="Picture 4" descr="\\MNSplusFile\PhilipMuamba01$\Eigene Dateien\Eigene Bilder\2015-BMW-i8-PLACEMENT2-626x3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3617921" cy="220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08827" y="5085184"/>
            <a:ext cx="224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elektro</a:t>
            </a:r>
            <a:r>
              <a:rPr lang="de-DE" dirty="0" smtClean="0"/>
              <a:t> </a:t>
            </a:r>
            <a:r>
              <a:rPr lang="de-DE" dirty="0" err="1" smtClean="0"/>
              <a:t>cars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077" name="Picture 5" descr="\\MNSplusFile\PhilipMuamba01$\Eigene Dateien\Eigene Bilder\198866_03-01-2017_11-57-40_lar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85184"/>
            <a:ext cx="3384376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588224" y="5478348"/>
            <a:ext cx="2240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invented</a:t>
            </a:r>
            <a:r>
              <a:rPr lang="de-DE" dirty="0" smtClean="0"/>
              <a:t> </a:t>
            </a:r>
            <a:r>
              <a:rPr lang="de-DE" dirty="0" err="1" smtClean="0"/>
              <a:t>robots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94262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Memory box</vt:lpstr>
      <vt:lpstr>  </vt:lpstr>
      <vt:lpstr>PowerPoint-Präsentation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box</dc:title>
  <dc:creator>MNS</dc:creator>
  <cp:lastModifiedBy>MNS</cp:lastModifiedBy>
  <cp:revision>4</cp:revision>
  <dcterms:created xsi:type="dcterms:W3CDTF">2017-03-03T09:54:49Z</dcterms:created>
  <dcterms:modified xsi:type="dcterms:W3CDTF">2017-03-03T10:30:29Z</dcterms:modified>
</cp:coreProperties>
</file>