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9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940526"/>
            <a:ext cx="8991600" cy="2034047"/>
          </a:xfrm>
        </p:spPr>
        <p:txBody>
          <a:bodyPr>
            <a:normAutofit/>
          </a:bodyPr>
          <a:lstStyle/>
          <a:p>
            <a:r>
              <a:rPr lang="en-GB" b="1" dirty="0" smtClean="0"/>
              <a:t>Project title: Europe </a:t>
            </a:r>
            <a:r>
              <a:rPr lang="en-GB" b="1" dirty="0"/>
              <a:t>4.0 - Beam me to 2027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320578"/>
            <a:ext cx="5382006" cy="198294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Aim:  </a:t>
            </a:r>
            <a:r>
              <a:rPr lang="en-US" b="1" dirty="0" smtClean="0"/>
              <a:t>To share ideas about what will life be like in the future, collaborate and discuss common topics</a:t>
            </a:r>
          </a:p>
          <a:p>
            <a:r>
              <a:rPr lang="en-US" b="1" dirty="0" smtClean="0"/>
              <a:t> </a:t>
            </a:r>
          </a:p>
          <a:p>
            <a:r>
              <a:rPr lang="en-US" b="1" u="sng" dirty="0" smtClean="0"/>
              <a:t>eTwinning </a:t>
            </a:r>
            <a:r>
              <a:rPr lang="en-US" b="1" u="sng" dirty="0"/>
              <a:t>Quality Label </a:t>
            </a:r>
            <a:r>
              <a:rPr lang="en-US" b="1" u="sng" dirty="0" smtClean="0"/>
              <a:t>Application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1" y="3124635"/>
            <a:ext cx="3934960" cy="33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9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76" y="169817"/>
            <a:ext cx="4666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three:</a:t>
            </a:r>
          </a:p>
          <a:p>
            <a:endParaRPr lang="en-GB" dirty="0" smtClean="0"/>
          </a:p>
          <a:p>
            <a:r>
              <a:rPr lang="en-GB" dirty="0" smtClean="0"/>
              <a:t>Voting for international work: ideas and voting on </a:t>
            </a:r>
            <a:r>
              <a:rPr lang="en-GB" dirty="0" err="1" smtClean="0"/>
              <a:t>Tricider</a:t>
            </a:r>
            <a:endParaRPr lang="en-GB" dirty="0" smtClean="0"/>
          </a:p>
          <a:p>
            <a:r>
              <a:rPr lang="en-GB" dirty="0" smtClean="0"/>
              <a:t>Music was the winner!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35289"/>
            <a:ext cx="7219950" cy="5191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0869" y="1863634"/>
            <a:ext cx="8372475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209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5" y="156754"/>
            <a:ext cx="280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three:</a:t>
            </a:r>
          </a:p>
          <a:p>
            <a:endParaRPr lang="en-GB" dirty="0" smtClean="0"/>
          </a:p>
          <a:p>
            <a:r>
              <a:rPr lang="en-GB" dirty="0" smtClean="0"/>
              <a:t>Collaborative poems using </a:t>
            </a:r>
            <a:r>
              <a:rPr lang="en-GB" dirty="0" err="1" smtClean="0"/>
              <a:t>Meetingwords</a:t>
            </a:r>
            <a:r>
              <a:rPr lang="en-GB" dirty="0" smtClean="0"/>
              <a:t>, example of international collaboration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77" y="0"/>
            <a:ext cx="7998823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3" y="1806485"/>
            <a:ext cx="4705350" cy="4838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204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37" y="156754"/>
            <a:ext cx="7400925" cy="5915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9635" y="156754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three:</a:t>
            </a:r>
          </a:p>
          <a:p>
            <a:endParaRPr lang="en-GB" dirty="0" smtClean="0"/>
          </a:p>
          <a:p>
            <a:r>
              <a:rPr lang="en-GB" dirty="0" smtClean="0"/>
              <a:t>Discussing topics: Climate and energy – using </a:t>
            </a:r>
            <a:r>
              <a:rPr lang="en-GB" dirty="0"/>
              <a:t>F</a:t>
            </a:r>
            <a:r>
              <a:rPr lang="en-GB" dirty="0" smtClean="0"/>
              <a:t>orum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367" y="156754"/>
            <a:ext cx="7610475" cy="2962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076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45" y="255543"/>
            <a:ext cx="8496300" cy="5772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5" y="156754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three:</a:t>
            </a:r>
          </a:p>
          <a:p>
            <a:endParaRPr lang="en-GB" dirty="0" smtClean="0"/>
          </a:p>
          <a:p>
            <a:r>
              <a:rPr lang="en-GB" dirty="0" smtClean="0"/>
              <a:t>Collaboration designing a  fashion show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596" y="2066926"/>
            <a:ext cx="2865845" cy="2149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7907" y="4091217"/>
            <a:ext cx="2947851" cy="22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8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5" y="156754"/>
            <a:ext cx="280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four:</a:t>
            </a:r>
          </a:p>
          <a:p>
            <a:endParaRPr lang="en-GB" dirty="0" smtClean="0"/>
          </a:p>
          <a:p>
            <a:r>
              <a:rPr lang="en-GB" dirty="0" smtClean="0"/>
              <a:t>Discussion on </a:t>
            </a:r>
            <a:r>
              <a:rPr lang="en-GB" dirty="0" err="1" smtClean="0"/>
              <a:t>Tricider</a:t>
            </a:r>
            <a:r>
              <a:rPr lang="en-GB" dirty="0" smtClean="0"/>
              <a:t> about futures: optimistic and pessimistic views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6" y="756918"/>
            <a:ext cx="83629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" y="156754"/>
            <a:ext cx="3317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four:</a:t>
            </a:r>
          </a:p>
          <a:p>
            <a:endParaRPr lang="en-GB" dirty="0" smtClean="0"/>
          </a:p>
          <a:p>
            <a:r>
              <a:rPr lang="en-GB" dirty="0" smtClean="0"/>
              <a:t>Project evaluation: completing survey on </a:t>
            </a:r>
            <a:r>
              <a:rPr lang="en-GB" dirty="0" err="1" smtClean="0"/>
              <a:t>Surveymonkey</a:t>
            </a:r>
            <a:r>
              <a:rPr lang="en-GB" dirty="0" smtClean="0"/>
              <a:t>, using </a:t>
            </a:r>
            <a:r>
              <a:rPr lang="en-GB" dirty="0" err="1" smtClean="0"/>
              <a:t>Answergarden</a:t>
            </a:r>
            <a:r>
              <a:rPr lang="en-GB" dirty="0" smtClean="0"/>
              <a:t> for comments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156753"/>
            <a:ext cx="7987938" cy="6398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425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" y="156754"/>
            <a:ext cx="331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of web2 tools used in this project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74" y="587829"/>
            <a:ext cx="8863451" cy="60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456" y="208353"/>
            <a:ext cx="11837561" cy="51604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u="sng" dirty="0" smtClean="0"/>
              <a:t>Project Plan: </a:t>
            </a:r>
          </a:p>
          <a:p>
            <a:r>
              <a:rPr lang="en-GB" b="1" dirty="0" smtClean="0"/>
              <a:t>Step </a:t>
            </a:r>
            <a:r>
              <a:rPr lang="en-GB" b="1" dirty="0"/>
              <a:t>one:</a:t>
            </a:r>
            <a:br>
              <a:rPr lang="en-GB" b="1" dirty="0"/>
            </a:br>
            <a:r>
              <a:rPr lang="en-GB" dirty="0"/>
              <a:t> We introduce each other. (PPT, </a:t>
            </a:r>
            <a:r>
              <a:rPr lang="en-GB" dirty="0" err="1"/>
              <a:t>Picturestories</a:t>
            </a:r>
            <a:r>
              <a:rPr lang="en-GB" dirty="0"/>
              <a:t>, </a:t>
            </a:r>
            <a:r>
              <a:rPr lang="en-GB" dirty="0" smtClean="0"/>
              <a:t>...) </a:t>
            </a:r>
          </a:p>
          <a:p>
            <a:pPr marL="228600" lvl="1" indent="0">
              <a:buNone/>
            </a:pPr>
            <a:r>
              <a:rPr lang="en-GB" sz="1900" dirty="0" smtClean="0"/>
              <a:t>Students enter ‘design project logo’ competition, voting is concluded on </a:t>
            </a:r>
            <a:r>
              <a:rPr lang="en-GB" sz="1900" dirty="0" err="1" smtClean="0"/>
              <a:t>Tricider</a:t>
            </a:r>
            <a:r>
              <a:rPr lang="en-GB" sz="1900" dirty="0" smtClean="0"/>
              <a:t>.   </a:t>
            </a:r>
            <a:r>
              <a:rPr lang="en-GB" sz="1900" dirty="0"/>
              <a:t/>
            </a:r>
            <a:br>
              <a:rPr lang="en-GB" sz="1900" dirty="0"/>
            </a:br>
            <a:r>
              <a:rPr lang="en-GB" sz="1900" dirty="0"/>
              <a:t> Groups of pupils in each school pack a memory box :  what is interesting for our partner students? What would be interesting for people who open this box in 2027? (Film, PPT, ... Forum</a:t>
            </a:r>
            <a:r>
              <a:rPr lang="en-GB" sz="1900" dirty="0" smtClean="0"/>
              <a:t>)</a:t>
            </a:r>
          </a:p>
          <a:p>
            <a:r>
              <a:rPr lang="en-GB" sz="1900" dirty="0"/>
              <a:t> </a:t>
            </a:r>
            <a:r>
              <a:rPr lang="en-GB" sz="1900" b="1" dirty="0"/>
              <a:t>Step two:</a:t>
            </a:r>
            <a:br>
              <a:rPr lang="en-GB" sz="1900" b="1" dirty="0"/>
            </a:br>
            <a:r>
              <a:rPr lang="en-GB" dirty="0"/>
              <a:t>Songs about the future (i.e. "In the year 2525",...)</a:t>
            </a:r>
            <a:br>
              <a:rPr lang="en-GB" dirty="0"/>
            </a:br>
            <a:r>
              <a:rPr lang="en-GB" dirty="0"/>
              <a:t> Brainstorming: our future in 2027?  (</a:t>
            </a:r>
            <a:r>
              <a:rPr lang="en-GB" dirty="0" err="1"/>
              <a:t>Padlet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Discussion of ideas in the </a:t>
            </a:r>
            <a:r>
              <a:rPr lang="en-GB" dirty="0" smtClean="0"/>
              <a:t>forum</a:t>
            </a:r>
          </a:p>
          <a:p>
            <a:r>
              <a:rPr lang="en-GB" dirty="0"/>
              <a:t> </a:t>
            </a:r>
            <a:r>
              <a:rPr lang="en-GB" b="1" dirty="0"/>
              <a:t>Step three:</a:t>
            </a:r>
            <a:br>
              <a:rPr lang="en-GB" b="1" dirty="0"/>
            </a:br>
            <a:r>
              <a:rPr lang="en-GB" dirty="0"/>
              <a:t> Work in small mixed groups on one topic, for example:</a:t>
            </a:r>
            <a:br>
              <a:rPr lang="en-GB" dirty="0"/>
            </a:br>
            <a:r>
              <a:rPr lang="en-GB" dirty="0"/>
              <a:t> Session, architecture, language, society, environment, school, are, technology, music, travelling, economy, ...  and prepare a presentation on your ideas  (</a:t>
            </a:r>
            <a:r>
              <a:rPr lang="en-GB" dirty="0" err="1"/>
              <a:t>Films,PPT</a:t>
            </a:r>
            <a:r>
              <a:rPr lang="en-GB" dirty="0"/>
              <a:t>, Picture Story, Comic, </a:t>
            </a:r>
            <a:r>
              <a:rPr lang="en-GB" dirty="0" smtClean="0"/>
              <a:t>...)</a:t>
            </a:r>
          </a:p>
          <a:p>
            <a:r>
              <a:rPr lang="en-GB" dirty="0"/>
              <a:t> </a:t>
            </a:r>
            <a:r>
              <a:rPr lang="en-GB" b="1" dirty="0"/>
              <a:t>Step four:</a:t>
            </a:r>
            <a:br>
              <a:rPr lang="en-GB" b="1" dirty="0"/>
            </a:br>
            <a:r>
              <a:rPr lang="en-GB" dirty="0"/>
              <a:t> The students present their ideas and outcomes as well as their products. There will be a follow-up discussion on the ideas. The students discuss whether there for you on the future it's up optimistic I'll pass on the stage one.. (</a:t>
            </a:r>
            <a:r>
              <a:rPr lang="en-GB" dirty="0" err="1"/>
              <a:t>Tricider</a:t>
            </a:r>
            <a:r>
              <a:rPr lang="en-GB" dirty="0"/>
              <a:t>, Forum) as well as a survey on the </a:t>
            </a:r>
            <a:r>
              <a:rPr lang="en-GB" dirty="0" smtClean="0"/>
              <a:t>project.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17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419236"/>
            <a:ext cx="8700543" cy="591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6" y="783771"/>
            <a:ext cx="28085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Communication </a:t>
            </a:r>
          </a:p>
          <a:p>
            <a:endParaRPr lang="en-GB" dirty="0"/>
          </a:p>
          <a:p>
            <a:r>
              <a:rPr lang="en-GB" dirty="0" smtClean="0"/>
              <a:t>Teacher Bulleting was used to discuss future planning </a:t>
            </a:r>
          </a:p>
          <a:p>
            <a:endParaRPr lang="en-GB" dirty="0"/>
          </a:p>
          <a:p>
            <a:r>
              <a:rPr lang="en-GB" dirty="0" smtClean="0"/>
              <a:t>Project Journal to post examples of work and messages to </a:t>
            </a:r>
            <a:r>
              <a:rPr lang="en-GB" smtClean="0"/>
              <a:t>everyone involved.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975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793" y="421685"/>
            <a:ext cx="8477250" cy="585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006" y="783771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One:</a:t>
            </a:r>
          </a:p>
          <a:p>
            <a:endParaRPr lang="en-GB" dirty="0" smtClean="0"/>
          </a:p>
          <a:p>
            <a:r>
              <a:rPr lang="en-GB" dirty="0" smtClean="0"/>
              <a:t>Introducing group, school and the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16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01" y="253365"/>
            <a:ext cx="6380299" cy="6369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9006" y="783771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One:</a:t>
            </a:r>
          </a:p>
          <a:p>
            <a:endParaRPr lang="en-GB" dirty="0" smtClean="0"/>
          </a:p>
          <a:p>
            <a:r>
              <a:rPr lang="en-GB" dirty="0" smtClean="0"/>
              <a:t>Describing area on the map</a:t>
            </a:r>
          </a:p>
          <a:p>
            <a:r>
              <a:rPr lang="en-GB" dirty="0" smtClean="0"/>
              <a:t>Voting for project logo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4100"/>
            <a:ext cx="5811701" cy="495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923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410" y="179205"/>
            <a:ext cx="3270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One:</a:t>
            </a:r>
          </a:p>
          <a:p>
            <a:endParaRPr lang="en-GB" dirty="0" smtClean="0"/>
          </a:p>
          <a:p>
            <a:r>
              <a:rPr lang="en-GB" dirty="0" smtClean="0"/>
              <a:t>Memory box – power pints</a:t>
            </a:r>
          </a:p>
          <a:p>
            <a:r>
              <a:rPr lang="en-GB" dirty="0" smtClean="0"/>
              <a:t>Comments and voting on Forum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79205"/>
            <a:ext cx="7477125" cy="6029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2" y="2239292"/>
            <a:ext cx="5122952" cy="42113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2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6" y="783771"/>
            <a:ext cx="280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two:</a:t>
            </a:r>
          </a:p>
          <a:p>
            <a:endParaRPr lang="en-GB" dirty="0" smtClean="0"/>
          </a:p>
          <a:p>
            <a:r>
              <a:rPr lang="en-GB" dirty="0" smtClean="0"/>
              <a:t>What has changed in 10 years – using </a:t>
            </a:r>
            <a:r>
              <a:rPr lang="en-GB" dirty="0" err="1" smtClean="0"/>
              <a:t>Padlet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14" y="325074"/>
            <a:ext cx="8382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6" y="783771"/>
            <a:ext cx="280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two:</a:t>
            </a:r>
          </a:p>
          <a:p>
            <a:endParaRPr lang="en-GB" dirty="0" smtClean="0"/>
          </a:p>
          <a:p>
            <a:r>
              <a:rPr lang="en-GB" dirty="0" smtClean="0"/>
              <a:t>Future songs – looking at the lyrics of  ‘2525’ and other songs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44" y="149815"/>
            <a:ext cx="6505575" cy="5800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539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6" y="783771"/>
            <a:ext cx="280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two:</a:t>
            </a:r>
          </a:p>
          <a:p>
            <a:endParaRPr lang="en-GB" dirty="0" smtClean="0"/>
          </a:p>
          <a:p>
            <a:r>
              <a:rPr lang="en-GB" dirty="0" smtClean="0"/>
              <a:t>What will it be like on 2027? Ideas and comments on </a:t>
            </a:r>
            <a:r>
              <a:rPr lang="en-GB" dirty="0" err="1" smtClean="0"/>
              <a:t>Padelt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56" y="269965"/>
            <a:ext cx="8448675" cy="5638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98053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130</TotalTime>
  <Words>229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Parcel</vt:lpstr>
      <vt:lpstr>Project title: Europe 4.0 - Beam me to 2027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Burley</dc:creator>
  <cp:lastModifiedBy>Valentina Burley</cp:lastModifiedBy>
  <cp:revision>11</cp:revision>
  <dcterms:created xsi:type="dcterms:W3CDTF">2017-04-13T15:03:31Z</dcterms:created>
  <dcterms:modified xsi:type="dcterms:W3CDTF">2017-04-13T17:36:10Z</dcterms:modified>
</cp:coreProperties>
</file>