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37FE-2A78-4793-8738-571DD19BE6B4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8CFB-12D0-4A23-A09C-3324D8ABDA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37FE-2A78-4793-8738-571DD19BE6B4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8CFB-12D0-4A23-A09C-3324D8ABDA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37FE-2A78-4793-8738-571DD19BE6B4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8CFB-12D0-4A23-A09C-3324D8ABDA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37FE-2A78-4793-8738-571DD19BE6B4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8CFB-12D0-4A23-A09C-3324D8ABDA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37FE-2A78-4793-8738-571DD19BE6B4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8CFB-12D0-4A23-A09C-3324D8ABDA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37FE-2A78-4793-8738-571DD19BE6B4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8CFB-12D0-4A23-A09C-3324D8ABDA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37FE-2A78-4793-8738-571DD19BE6B4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8CFB-12D0-4A23-A09C-3324D8ABDA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37FE-2A78-4793-8738-571DD19BE6B4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8CFB-12D0-4A23-A09C-3324D8ABDA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37FE-2A78-4793-8738-571DD19BE6B4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8CFB-12D0-4A23-A09C-3324D8ABDA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37FE-2A78-4793-8738-571DD19BE6B4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8CFB-12D0-4A23-A09C-3324D8ABDA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37FE-2A78-4793-8738-571DD19BE6B4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8CFB-12D0-4A23-A09C-3324D8ABDA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437FE-2A78-4793-8738-571DD19BE6B4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8CFB-12D0-4A23-A09C-3324D8ABDAA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en-GB" dirty="0" smtClean="0"/>
              <a:t>What we would pack in a memory 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Some Of Music of today's era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music artis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653136"/>
            <a:ext cx="2939819" cy="22048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4077072"/>
            <a:ext cx="2915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Ed </a:t>
            </a:r>
            <a:r>
              <a:rPr lang="en-GB" sz="3200" b="1" dirty="0" err="1" smtClean="0"/>
              <a:t>Sherean</a:t>
            </a:r>
            <a:endParaRPr lang="en-GB" sz="3200" b="1" dirty="0"/>
          </a:p>
        </p:txBody>
      </p:sp>
      <p:pic>
        <p:nvPicPr>
          <p:cNvPr id="1028" name="Picture 4" descr="Image result for music artis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5085184"/>
            <a:ext cx="3181976" cy="17728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87824" y="4509120"/>
            <a:ext cx="2915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/>
              <a:t>Skrillex</a:t>
            </a:r>
            <a:endParaRPr lang="en-GB" sz="3200" b="1" dirty="0"/>
          </a:p>
        </p:txBody>
      </p:sp>
      <p:sp>
        <p:nvSpPr>
          <p:cNvPr id="1030" name="AutoShape 6" descr="Image result for lady g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Image result for lady g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lady ga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838575"/>
            <a:ext cx="2038350" cy="30194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228184" y="3284984"/>
            <a:ext cx="2915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Lady Gaga</a:t>
            </a:r>
            <a:endParaRPr lang="en-GB" sz="32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547664" y="2204864"/>
            <a:ext cx="576064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2000" y="2204864"/>
            <a:ext cx="72008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72200" y="2276872"/>
            <a:ext cx="50405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en-GB" dirty="0" smtClean="0"/>
              <a:t>What we would pack in a memory 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Some Games of today's era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077072"/>
            <a:ext cx="2915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Destiny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3645024"/>
            <a:ext cx="2915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/>
              <a:t>Minecraft</a:t>
            </a:r>
            <a:endParaRPr lang="en-GB" sz="3200" b="1" dirty="0"/>
          </a:p>
        </p:txBody>
      </p:sp>
      <p:sp>
        <p:nvSpPr>
          <p:cNvPr id="1030" name="AutoShape 6" descr="Image result for lady g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Image result for lady g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868144" y="3284984"/>
            <a:ext cx="3275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Super Mario Bros</a:t>
            </a:r>
            <a:endParaRPr lang="en-GB" sz="32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547664" y="2204864"/>
            <a:ext cx="576064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99992" y="2204864"/>
            <a:ext cx="7200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72200" y="2276872"/>
            <a:ext cx="50405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8" name="Picture 2" descr="Image result for games dis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81128"/>
            <a:ext cx="2915816" cy="1988841"/>
          </a:xfrm>
          <a:prstGeom prst="rect">
            <a:avLst/>
          </a:prstGeom>
          <a:noFill/>
        </p:spPr>
      </p:pic>
      <p:pic>
        <p:nvPicPr>
          <p:cNvPr id="4100" name="Picture 4" descr="Image result for minecraft game dis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272136"/>
            <a:ext cx="2560005" cy="2585864"/>
          </a:xfrm>
          <a:prstGeom prst="rect">
            <a:avLst/>
          </a:prstGeom>
          <a:noFill/>
        </p:spPr>
      </p:pic>
      <p:pic>
        <p:nvPicPr>
          <p:cNvPr id="4102" name="Picture 6" descr="Image result for nes cartrid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6202" y="3999273"/>
            <a:ext cx="4292382" cy="2858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en-GB" dirty="0" smtClean="0"/>
              <a:t>What we would pack in a memory 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Some fashion of today's era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30" name="AutoShape 6" descr="Image result for lady g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Image result for lady g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619672" y="2204864"/>
            <a:ext cx="50405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99992" y="2204864"/>
            <a:ext cx="7200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72200" y="2276872"/>
            <a:ext cx="50405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362" name="Picture 2" descr="Image result for todays cloth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1008"/>
            <a:ext cx="2688165" cy="3356992"/>
          </a:xfrm>
          <a:prstGeom prst="rect">
            <a:avLst/>
          </a:prstGeom>
          <a:noFill/>
        </p:spPr>
      </p:pic>
      <p:pic>
        <p:nvPicPr>
          <p:cNvPr id="15366" name="Picture 6" descr="Image result for today's men clothing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642319"/>
            <a:ext cx="3215681" cy="3215681"/>
          </a:xfrm>
          <a:prstGeom prst="rect">
            <a:avLst/>
          </a:prstGeom>
          <a:noFill/>
        </p:spPr>
      </p:pic>
      <p:pic>
        <p:nvPicPr>
          <p:cNvPr id="15368" name="Picture 8" descr="Image result for today's sho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077072"/>
            <a:ext cx="2808312" cy="1867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en-GB" dirty="0" smtClean="0"/>
              <a:t>What we would pack in a memory 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Some books of today's era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30" name="AutoShape 6" descr="Image result for lady g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Image result for lady g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619672" y="2204864"/>
            <a:ext cx="50405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99992" y="2204864"/>
            <a:ext cx="7200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72200" y="2276872"/>
            <a:ext cx="50405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386" name="Picture 2" descr="Image result for books with tit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0352"/>
            <a:ext cx="2339752" cy="3147648"/>
          </a:xfrm>
          <a:prstGeom prst="rect">
            <a:avLst/>
          </a:prstGeom>
          <a:noFill/>
        </p:spPr>
      </p:pic>
      <p:pic>
        <p:nvPicPr>
          <p:cNvPr id="16388" name="Picture 4" descr="Image result for books twi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2031652" cy="3068960"/>
          </a:xfrm>
          <a:prstGeom prst="rect">
            <a:avLst/>
          </a:prstGeom>
          <a:noFill/>
        </p:spPr>
      </p:pic>
      <p:pic>
        <p:nvPicPr>
          <p:cNvPr id="16390" name="Picture 6" descr="Image result for books hunger gam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717032"/>
            <a:ext cx="2091885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en-GB" dirty="0" smtClean="0"/>
              <a:t>What we would pack in a memory 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Some films of today's era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30" name="AutoShape 6" descr="Image result for lady g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Image result for lady g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619672" y="2204864"/>
            <a:ext cx="50405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99992" y="2204864"/>
            <a:ext cx="7200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72200" y="2276872"/>
            <a:ext cx="50405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10" name="AutoShape 2" descr="Image result for kids film cov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12" name="AutoShape 4" descr="Image result for kids film cov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414" name="Picture 6" descr="Image result for kids film cov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69893"/>
            <a:ext cx="2088232" cy="3088107"/>
          </a:xfrm>
          <a:prstGeom prst="rect">
            <a:avLst/>
          </a:prstGeom>
          <a:noFill/>
        </p:spPr>
      </p:pic>
      <p:pic>
        <p:nvPicPr>
          <p:cNvPr id="17416" name="Picture 8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645024"/>
            <a:ext cx="2149124" cy="3212976"/>
          </a:xfrm>
          <a:prstGeom prst="rect">
            <a:avLst/>
          </a:prstGeom>
          <a:noFill/>
        </p:spPr>
      </p:pic>
      <p:pic>
        <p:nvPicPr>
          <p:cNvPr id="17418" name="Picture 10" descr="Image result for kids film cove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2150" y="3366110"/>
            <a:ext cx="2472258" cy="3491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76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we would pack in a memory box</vt:lpstr>
      <vt:lpstr>What we would pack in a memory box</vt:lpstr>
      <vt:lpstr>What we would pack in a memory box</vt:lpstr>
      <vt:lpstr>What we would pack in a memory box</vt:lpstr>
      <vt:lpstr>What we would pack in a memory box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would pack in a memory box</dc:title>
  <dc:creator>S.15.tu.ALLSOP</dc:creator>
  <cp:lastModifiedBy>S.15.tu.ALLSOP</cp:lastModifiedBy>
  <cp:revision>7</cp:revision>
  <dcterms:created xsi:type="dcterms:W3CDTF">2017-02-03T11:40:19Z</dcterms:created>
  <dcterms:modified xsi:type="dcterms:W3CDTF">2017-02-24T11:40:21Z</dcterms:modified>
</cp:coreProperties>
</file>