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6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3A17-2034-422C-9905-7BE6C59DD7DA}" type="datetimeFigureOut">
              <a:rPr lang="pt-PT" smtClean="0"/>
              <a:t>08-02-2017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6778D-ADE4-4921-87C2-972D35D83D99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3A17-2034-422C-9905-7BE6C59DD7DA}" type="datetimeFigureOut">
              <a:rPr lang="pt-PT" smtClean="0"/>
              <a:t>08-02-2017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6778D-ADE4-4921-87C2-972D35D83D99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3A17-2034-422C-9905-7BE6C59DD7DA}" type="datetimeFigureOut">
              <a:rPr lang="pt-PT" smtClean="0"/>
              <a:t>08-02-2017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6778D-ADE4-4921-87C2-972D35D83D99}" type="slidenum">
              <a:rPr lang="pt-PT" smtClean="0"/>
              <a:t>‹nº›</a:t>
            </a:fld>
            <a:endParaRPr lang="pt-PT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3A17-2034-422C-9905-7BE6C59DD7DA}" type="datetimeFigureOut">
              <a:rPr lang="pt-PT" smtClean="0"/>
              <a:t>08-02-2017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6778D-ADE4-4921-87C2-972D35D83D99}" type="slidenum">
              <a:rPr lang="pt-PT" smtClean="0"/>
              <a:t>‹nº›</a:t>
            </a:fld>
            <a:endParaRPr lang="pt-PT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3A17-2034-422C-9905-7BE6C59DD7DA}" type="datetimeFigureOut">
              <a:rPr lang="pt-PT" smtClean="0"/>
              <a:t>08-02-2017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6778D-ADE4-4921-87C2-972D35D83D99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3A17-2034-422C-9905-7BE6C59DD7DA}" type="datetimeFigureOut">
              <a:rPr lang="pt-PT" smtClean="0"/>
              <a:t>08-02-2017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6778D-ADE4-4921-87C2-972D35D83D99}" type="slidenum">
              <a:rPr lang="pt-PT" smtClean="0"/>
              <a:t>‹nº›</a:t>
            </a:fld>
            <a:endParaRPr lang="pt-P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3A17-2034-422C-9905-7BE6C59DD7DA}" type="datetimeFigureOut">
              <a:rPr lang="pt-PT" smtClean="0"/>
              <a:t>08-02-2017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6778D-ADE4-4921-87C2-972D35D83D99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3A17-2034-422C-9905-7BE6C59DD7DA}" type="datetimeFigureOut">
              <a:rPr lang="pt-PT" smtClean="0"/>
              <a:t>08-02-2017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6778D-ADE4-4921-87C2-972D35D83D99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3A17-2034-422C-9905-7BE6C59DD7DA}" type="datetimeFigureOut">
              <a:rPr lang="pt-PT" smtClean="0"/>
              <a:t>08-02-2017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6778D-ADE4-4921-87C2-972D35D83D99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3A17-2034-422C-9905-7BE6C59DD7DA}" type="datetimeFigureOut">
              <a:rPr lang="pt-PT" smtClean="0"/>
              <a:t>08-02-2017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6778D-ADE4-4921-87C2-972D35D83D99}" type="slidenum">
              <a:rPr lang="pt-PT" smtClean="0"/>
              <a:t>‹nº›</a:t>
            </a:fld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3A17-2034-422C-9905-7BE6C59DD7DA}" type="datetimeFigureOut">
              <a:rPr lang="pt-PT" smtClean="0"/>
              <a:t>08-02-2017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6778D-ADE4-4921-87C2-972D35D83D99}" type="slidenum">
              <a:rPr lang="pt-PT" smtClean="0"/>
              <a:t>‹nº›</a:t>
            </a:fld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F8A3A17-2034-422C-9905-7BE6C59DD7DA}" type="datetimeFigureOut">
              <a:rPr lang="pt-PT" smtClean="0"/>
              <a:t>08-02-2017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C16778D-ADE4-4921-87C2-972D35D83D99}" type="slidenum">
              <a:rPr lang="pt-PT" smtClean="0"/>
              <a:t>‹nº›</a:t>
            </a:fld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32399"/>
            <a:ext cx="9324528" cy="689039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79186" y="924369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Beam me to 2027</a:t>
            </a:r>
            <a:endParaRPr lang="pt-PT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6" y="998165"/>
            <a:ext cx="645510" cy="105273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4621343" y="594928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Jenny</a:t>
            </a:r>
            <a:r>
              <a:rPr lang="pt-PT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Torres and Guilherme Pereira</a:t>
            </a:r>
            <a:endParaRPr lang="pt-PT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364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Mobile </a:t>
            </a:r>
            <a:r>
              <a:rPr lang="pt-PT" dirty="0" err="1" smtClean="0"/>
              <a:t>phone</a:t>
            </a:r>
            <a:endParaRPr lang="pt-P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8037">
            <a:off x="142405" y="2227597"/>
            <a:ext cx="3051603" cy="171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631" y="2708920"/>
            <a:ext cx="1794127" cy="2216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281454"/>
            <a:ext cx="2448496" cy="243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077072"/>
            <a:ext cx="1957358" cy="260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60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Technology</a:t>
            </a:r>
            <a:endParaRPr lang="pt-P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20839"/>
            <a:ext cx="2279576" cy="2084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487" y="2420888"/>
            <a:ext cx="2693113" cy="186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86" y="4077072"/>
            <a:ext cx="2711707" cy="235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4468122"/>
            <a:ext cx="2919521" cy="22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73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1252728"/>
          </a:xfrm>
        </p:spPr>
        <p:txBody>
          <a:bodyPr/>
          <a:lstStyle/>
          <a:p>
            <a:r>
              <a:rPr lang="pt-PT" dirty="0" smtClean="0"/>
              <a:t>Clothes , Accessoire and </a:t>
            </a:r>
            <a:r>
              <a:rPr lang="pt-PT" dirty="0" err="1"/>
              <a:t>S</a:t>
            </a:r>
            <a:r>
              <a:rPr lang="pt-PT" dirty="0" err="1" smtClean="0"/>
              <a:t>hoes</a:t>
            </a:r>
            <a:endParaRPr lang="pt-P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88840"/>
            <a:ext cx="3168352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0" t="15688" r="46549" b="3996"/>
          <a:stretch/>
        </p:blipFill>
        <p:spPr bwMode="auto">
          <a:xfrm>
            <a:off x="6516216" y="1772816"/>
            <a:ext cx="2356715" cy="4313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565" y="1628800"/>
            <a:ext cx="1897437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565" y="3251142"/>
            <a:ext cx="1865784" cy="169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215014"/>
            <a:ext cx="1065246" cy="1065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1" t="28033" r="10591" b="28033"/>
          <a:stretch/>
        </p:blipFill>
        <p:spPr bwMode="auto">
          <a:xfrm>
            <a:off x="4891283" y="5349717"/>
            <a:ext cx="1233718" cy="87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70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Food</a:t>
            </a:r>
            <a:endParaRPr lang="pt-P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27179"/>
            <a:ext cx="3672408" cy="227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788" y="2107526"/>
            <a:ext cx="3348013" cy="20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54" y="4581127"/>
            <a:ext cx="3667566" cy="203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788" y="4510629"/>
            <a:ext cx="3359845" cy="223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07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Games</a:t>
            </a:r>
            <a:endParaRPr lang="pt-PT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96" y="1772816"/>
            <a:ext cx="1656209" cy="233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96" y="4348055"/>
            <a:ext cx="1656209" cy="226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779" y="2323819"/>
            <a:ext cx="3168352" cy="2024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595" y="4638731"/>
            <a:ext cx="3276600" cy="1678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558289"/>
            <a:ext cx="2648698" cy="1655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016" y="4633735"/>
            <a:ext cx="2931790" cy="162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964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err="1" smtClean="0"/>
              <a:t>Famous</a:t>
            </a:r>
            <a:endParaRPr lang="pt-P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3330678" cy="187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46" y="4545428"/>
            <a:ext cx="2225586" cy="202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678" y="2462755"/>
            <a:ext cx="3179927" cy="1789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3" t="-1465" r="18742"/>
          <a:stretch/>
        </p:blipFill>
        <p:spPr bwMode="auto">
          <a:xfrm>
            <a:off x="3330678" y="4543080"/>
            <a:ext cx="1721087" cy="2019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554200"/>
            <a:ext cx="3126308" cy="209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669141"/>
            <a:ext cx="2326320" cy="158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44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Social </a:t>
            </a:r>
            <a:r>
              <a:rPr lang="pt-PT" dirty="0"/>
              <a:t>networks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4" r="23870"/>
          <a:stretch/>
        </p:blipFill>
        <p:spPr bwMode="auto">
          <a:xfrm>
            <a:off x="827584" y="1898524"/>
            <a:ext cx="1634698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88" y="4104208"/>
            <a:ext cx="1639594" cy="163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006" y="2310643"/>
            <a:ext cx="1662521" cy="165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775" y="4288686"/>
            <a:ext cx="1656184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8" t="7597" r="5960" b="7814"/>
          <a:stretch/>
        </p:blipFill>
        <p:spPr bwMode="auto">
          <a:xfrm>
            <a:off x="5646103" y="2555921"/>
            <a:ext cx="1631631" cy="1572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772" y="4324666"/>
            <a:ext cx="1577183" cy="158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555494"/>
            <a:ext cx="1431603" cy="143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506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err="1" smtClean="0"/>
              <a:t>Famous</a:t>
            </a:r>
            <a:r>
              <a:rPr lang="pt-PT" dirty="0" smtClean="0"/>
              <a:t> </a:t>
            </a:r>
            <a:r>
              <a:rPr lang="pt-PT" dirty="0" err="1"/>
              <a:t>places</a:t>
            </a:r>
            <a:endParaRPr lang="pt-PT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2797069" cy="1711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66" y="3933056"/>
            <a:ext cx="2823985" cy="187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348880"/>
            <a:ext cx="2048771" cy="221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33"/>
          <a:stretch/>
        </p:blipFill>
        <p:spPr bwMode="auto">
          <a:xfrm>
            <a:off x="3213084" y="4725144"/>
            <a:ext cx="2064645" cy="197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656570"/>
            <a:ext cx="2980811" cy="187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185" y="4725144"/>
            <a:ext cx="2924746" cy="194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50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rma de Onda">
  <a:themeElements>
    <a:clrScheme name="Energia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Forma de Onda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orma de Onda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103</TotalTime>
  <Words>24</Words>
  <Application>Microsoft Office PowerPoint</Application>
  <PresentationFormat>Apresentação no Ecrã (4:3)</PresentationFormat>
  <Paragraphs>10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9</vt:i4>
      </vt:variant>
    </vt:vector>
  </HeadingPairs>
  <TitlesOfParts>
    <vt:vector size="10" baseType="lpstr">
      <vt:lpstr>Forma de Onda</vt:lpstr>
      <vt:lpstr>Apresentação do PowerPoint</vt:lpstr>
      <vt:lpstr>Mobile phone</vt:lpstr>
      <vt:lpstr>Technology</vt:lpstr>
      <vt:lpstr>Clothes , Accessoire and Shoes</vt:lpstr>
      <vt:lpstr>Food</vt:lpstr>
      <vt:lpstr>Games</vt:lpstr>
      <vt:lpstr>Famous</vt:lpstr>
      <vt:lpstr>Social networks</vt:lpstr>
      <vt:lpstr>Famous places</vt:lpstr>
    </vt:vector>
  </TitlesOfParts>
  <Company>M. E. - GEPE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a2790</dc:creator>
  <cp:lastModifiedBy>a2790</cp:lastModifiedBy>
  <cp:revision>10</cp:revision>
  <dcterms:created xsi:type="dcterms:W3CDTF">2017-02-08T15:08:53Z</dcterms:created>
  <dcterms:modified xsi:type="dcterms:W3CDTF">2017-02-08T16:52:04Z</dcterms:modified>
</cp:coreProperties>
</file>