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BB6-ACA8-4A87-8377-49FB9C26688E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613E-6271-4945-A2FB-E96DC82D4A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BB6-ACA8-4A87-8377-49FB9C26688E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613E-6271-4945-A2FB-E96DC82D4A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BB6-ACA8-4A87-8377-49FB9C26688E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613E-6271-4945-A2FB-E96DC82D4A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BB6-ACA8-4A87-8377-49FB9C26688E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613E-6271-4945-A2FB-E96DC82D4A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BB6-ACA8-4A87-8377-49FB9C26688E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613E-6271-4945-A2FB-E96DC82D4A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BB6-ACA8-4A87-8377-49FB9C26688E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613E-6271-4945-A2FB-E96DC82D4A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BB6-ACA8-4A87-8377-49FB9C26688E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613E-6271-4945-A2FB-E96DC82D4A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BB6-ACA8-4A87-8377-49FB9C26688E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613E-6271-4945-A2FB-E96DC82D4A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BB6-ACA8-4A87-8377-49FB9C26688E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613E-6271-4945-A2FB-E96DC82D4A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BB6-ACA8-4A87-8377-49FB9C26688E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613E-6271-4945-A2FB-E96DC82D4A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BB6-ACA8-4A87-8377-49FB9C26688E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613E-6271-4945-A2FB-E96DC82D4A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9BB6-ACA8-4A87-8377-49FB9C26688E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613E-6271-4945-A2FB-E96DC82D4A2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would we pack in a memory box for 2027?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Cameron, Frankie, Erin, </a:t>
            </a:r>
            <a:r>
              <a:rPr lang="en-GB" smtClean="0"/>
              <a:t>Kenzie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Videogames</a:t>
            </a:r>
            <a:endParaRPr lang="en-GB" dirty="0"/>
          </a:p>
        </p:txBody>
      </p:sp>
      <p:sp>
        <p:nvSpPr>
          <p:cNvPr id="13314" name="AutoShape 2" descr="Image result for ratchet and clank games dis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16" name="AutoShape 4" descr="Image result for ratchet and clank games dis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18" name="AutoShape 6" descr="Image result for ratchet and clank games dis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20" name="Picture 8" descr="Image result for ratchet and clank games di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0149"/>
            <a:ext cx="2466975" cy="18478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45811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Ratchet and clank</a:t>
            </a:r>
            <a:endParaRPr lang="en-GB" dirty="0"/>
          </a:p>
        </p:txBody>
      </p:sp>
      <p:pic>
        <p:nvPicPr>
          <p:cNvPr id="13322" name="Picture 10" descr="Image result for Mario bros cart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114811"/>
            <a:ext cx="2455540" cy="274318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03848" y="33569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Super Mario Bros.</a:t>
            </a:r>
            <a:endParaRPr lang="en-GB" dirty="0"/>
          </a:p>
        </p:txBody>
      </p:sp>
      <p:sp>
        <p:nvSpPr>
          <p:cNvPr id="13324" name="AutoShape 12" descr="Image result for Nintendo swi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26" name="AutoShape 14" descr="Image result for Nintendo swi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28" name="AutoShape 16" descr="Image result for Nintendo swi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30" name="AutoShape 18" descr="Image result for Nintendo swi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32" name="Picture 20" descr="Image result for ps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19861"/>
            <a:ext cx="3986167" cy="373813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300192" y="17728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Ps4 (not a game but,)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Clothes</a:t>
            </a:r>
            <a:endParaRPr lang="en-GB" dirty="0"/>
          </a:p>
        </p:txBody>
      </p:sp>
      <p:pic>
        <p:nvPicPr>
          <p:cNvPr id="3074" name="Picture 2" descr="Image result for Hoo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53744"/>
            <a:ext cx="2304256" cy="2304256"/>
          </a:xfrm>
          <a:prstGeom prst="rect">
            <a:avLst/>
          </a:prstGeom>
          <a:noFill/>
        </p:spPr>
      </p:pic>
      <p:pic>
        <p:nvPicPr>
          <p:cNvPr id="3076" name="Picture 4" descr="Image result for men clot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67225"/>
            <a:ext cx="1914525" cy="2390775"/>
          </a:xfrm>
          <a:prstGeom prst="rect">
            <a:avLst/>
          </a:prstGeom>
          <a:noFill/>
        </p:spPr>
      </p:pic>
      <p:pic>
        <p:nvPicPr>
          <p:cNvPr id="3078" name="Picture 6" descr="Image result for Trous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21696"/>
            <a:ext cx="2736304" cy="2736304"/>
          </a:xfrm>
          <a:prstGeom prst="rect">
            <a:avLst/>
          </a:prstGeom>
          <a:noFill/>
        </p:spPr>
      </p:pic>
      <p:pic>
        <p:nvPicPr>
          <p:cNvPr id="3080" name="Picture 8" descr="Image result for T shi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38" y="764704"/>
            <a:ext cx="2928962" cy="27731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Yay</a:t>
            </a:r>
            <a:r>
              <a:rPr lang="en-GB" dirty="0" smtClean="0"/>
              <a:t> clothes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</a:t>
            </a:r>
            <a:endParaRPr lang="en-GB" dirty="0"/>
          </a:p>
        </p:txBody>
      </p:sp>
      <p:sp>
        <p:nvSpPr>
          <p:cNvPr id="2050" name="AutoShape 2" descr="Image result for Piz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Image result for Piz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Image result for Piz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57403"/>
            <a:ext cx="2767481" cy="1400597"/>
          </a:xfrm>
          <a:prstGeom prst="rect">
            <a:avLst/>
          </a:prstGeom>
          <a:noFill/>
        </p:spPr>
      </p:pic>
      <p:sp>
        <p:nvSpPr>
          <p:cNvPr id="2056" name="AutoShape 8" descr="Image result for Choco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8" name="AutoShape 10" descr="Image result for Choco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 descr="Image result for Chocol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553744"/>
            <a:ext cx="3455629" cy="2304256"/>
          </a:xfrm>
          <a:prstGeom prst="rect">
            <a:avLst/>
          </a:prstGeom>
          <a:noFill/>
        </p:spPr>
      </p:pic>
      <p:sp>
        <p:nvSpPr>
          <p:cNvPr id="2062" name="AutoShape 14" descr="Image result for Harib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AutoShape 16" descr="Image result for Harib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6" name="Picture 18" descr="Image result for Harib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9" y="4769768"/>
            <a:ext cx="2088231" cy="20882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35696" y="21328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Pizza, chocolate and </a:t>
            </a:r>
            <a:r>
              <a:rPr lang="en-GB" dirty="0" err="1" smtClean="0"/>
              <a:t>haribos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42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What would we pack in a memory box for 2027?</vt:lpstr>
      <vt:lpstr>Videogames</vt:lpstr>
      <vt:lpstr>Clothes</vt:lpstr>
      <vt:lpstr>Food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would we pack in a memory box for 2027?</dc:title>
  <dc:creator>S.15.ca.HAMMOND</dc:creator>
  <cp:lastModifiedBy>S.15.ca.HAMMOND</cp:lastModifiedBy>
  <cp:revision>5</cp:revision>
  <dcterms:created xsi:type="dcterms:W3CDTF">2017-02-03T11:41:54Z</dcterms:created>
  <dcterms:modified xsi:type="dcterms:W3CDTF">2017-02-03T12:13:54Z</dcterms:modified>
</cp:coreProperties>
</file>