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463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9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92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815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4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04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4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180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501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8BCC82-3E8E-474E-8FC9-2B0F68E1196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3B9291-274A-411B-8DA0-977FF3CE5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1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Time Capsule!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Written and produced by Freya Taylor and </a:t>
            </a:r>
            <a:r>
              <a:rPr lang="en-GB" dirty="0" err="1" smtClean="0"/>
              <a:t>Cerys</a:t>
            </a:r>
            <a:r>
              <a:rPr lang="en-GB" dirty="0" smtClean="0"/>
              <a:t> Reynolds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5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Fashion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601465" cy="1843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latest fashion trends now are brands like Nike, Adidas, </a:t>
            </a:r>
            <a:r>
              <a:rPr lang="en-GB" dirty="0" err="1" smtClean="0"/>
              <a:t>Ellesse</a:t>
            </a:r>
            <a:r>
              <a:rPr lang="en-GB" dirty="0" smtClean="0"/>
              <a:t>, etc. but in the next ten years this will all change! No one knows what it’ll be like in the future but we all know that it will change.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71514"/>
            <a:ext cx="3775762" cy="1887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700" y="680909"/>
            <a:ext cx="2494778" cy="2494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6837" y="3534033"/>
            <a:ext cx="2936147" cy="297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0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3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There was a MASSSIVE craze with </a:t>
            </a:r>
            <a:r>
              <a:rPr lang="en-GB" dirty="0" err="1" smtClean="0"/>
              <a:t>swegways</a:t>
            </a:r>
            <a:r>
              <a:rPr lang="en-GB" dirty="0" smtClean="0"/>
              <a:t> and </a:t>
            </a:r>
            <a:r>
              <a:rPr lang="en-GB" dirty="0" err="1" smtClean="0"/>
              <a:t>hoverboards</a:t>
            </a:r>
            <a:r>
              <a:rPr lang="en-GB" dirty="0" smtClean="0"/>
              <a:t>.. Who knows what will happen in ten years!? The iPhones and </a:t>
            </a:r>
            <a:r>
              <a:rPr lang="en-GB" dirty="0" err="1" smtClean="0"/>
              <a:t>Samsungs</a:t>
            </a:r>
            <a:r>
              <a:rPr lang="en-GB" dirty="0" smtClean="0"/>
              <a:t> will all change – the iconic logos may even change slightly! In the last ten years cameras have been improved, along with phones, </a:t>
            </a:r>
            <a:r>
              <a:rPr lang="en-GB" dirty="0" err="1" smtClean="0"/>
              <a:t>Tvs</a:t>
            </a:r>
            <a:r>
              <a:rPr lang="en-GB" dirty="0" smtClean="0"/>
              <a:t>, cars, etc. The possibilities are endless!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30754"/>
            <a:ext cx="249555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581" y="138113"/>
            <a:ext cx="2952750" cy="1552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0650" y="3854321"/>
            <a:ext cx="3644320" cy="2579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4165" y="3591589"/>
            <a:ext cx="2952750" cy="1552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8625" y="5345712"/>
            <a:ext cx="33051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27573" cy="43651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/>
              <a:t>Musical.ly, Instagram, </a:t>
            </a:r>
            <a:r>
              <a:rPr lang="en-GB" sz="4000" dirty="0" err="1" smtClean="0"/>
              <a:t>facebook</a:t>
            </a:r>
            <a:r>
              <a:rPr lang="en-GB" sz="4000" dirty="0" smtClean="0"/>
              <a:t>, etc. are a few of the most successful, yet reasonably new, apps on technology. They have been updated massively and they are still being improved to this day. 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861" y="0"/>
            <a:ext cx="5095725" cy="24960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889" y="2496065"/>
            <a:ext cx="3455790" cy="369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</TotalTime>
  <Words>162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My Time Capsule!</vt:lpstr>
      <vt:lpstr>Fashion</vt:lpstr>
      <vt:lpstr>Technology</vt:lpstr>
      <vt:lpstr>Social Media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Time Capsule!</dc:title>
  <dc:creator>Freya Taylor</dc:creator>
  <cp:lastModifiedBy>Freya Taylor</cp:lastModifiedBy>
  <cp:revision>3</cp:revision>
  <dcterms:created xsi:type="dcterms:W3CDTF">2017-02-03T12:01:35Z</dcterms:created>
  <dcterms:modified xsi:type="dcterms:W3CDTF">2017-02-03T12:17:33Z</dcterms:modified>
</cp:coreProperties>
</file>