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 varScale="1">
        <p:scale>
          <a:sx n="76" d="100"/>
          <a:sy n="76" d="100"/>
        </p:scale>
        <p:origin x="-23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Beam me up to 2027</a:t>
            </a:r>
            <a:endParaRPr lang="en-GB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0592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Difference in cars</a:t>
            </a:r>
            <a:endParaRPr lang="en-GB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GB" dirty="0" smtClean="0"/>
              <a:t>2017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939374" y="2557461"/>
            <a:ext cx="2262822" cy="1505805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GB" dirty="0" smtClean="0"/>
              <a:t>2027</a:t>
            </a:r>
            <a:endParaRPr lang="en-GB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8662015" y="4222767"/>
            <a:ext cx="2262824" cy="15058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1856" y="4222767"/>
            <a:ext cx="2262823" cy="15058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6957" y="2557461"/>
            <a:ext cx="2262824" cy="1505805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6932105" y="1992372"/>
            <a:ext cx="0" cy="44607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75154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5855" y="680427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en-GB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Stars today</a:t>
            </a:r>
            <a:endParaRPr lang="en-GB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07760" y="1640744"/>
            <a:ext cx="1296622" cy="17155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3484" y="1640744"/>
            <a:ext cx="1709995" cy="17099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6921" y="4264002"/>
            <a:ext cx="2638349" cy="19435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0341" y="3487519"/>
            <a:ext cx="1588426" cy="24175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12581" y="1326758"/>
            <a:ext cx="1711457" cy="11317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70379" y="4048336"/>
            <a:ext cx="2314135" cy="129591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854411" y="3487519"/>
            <a:ext cx="1668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Kyle </a:t>
            </a:r>
            <a:r>
              <a:rPr lang="en-GB" dirty="0"/>
              <a:t>J</a:t>
            </a:r>
            <a:r>
              <a:rPr lang="en-GB" dirty="0" smtClean="0"/>
              <a:t>enner 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5748715" y="3350739"/>
            <a:ext cx="14134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Leonardo </a:t>
            </a:r>
            <a:r>
              <a:rPr lang="en-GB" dirty="0" err="1"/>
              <a:t>D</a:t>
            </a:r>
            <a:r>
              <a:rPr lang="en-GB" dirty="0" err="1" smtClean="0"/>
              <a:t>icaprio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3726921" y="6388443"/>
            <a:ext cx="2525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Cara </a:t>
            </a:r>
            <a:r>
              <a:rPr lang="en-GB" dirty="0" err="1" smtClean="0"/>
              <a:t>Delevingne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7380341" y="6104238"/>
            <a:ext cx="1532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Will Smith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9370379" y="5535827"/>
            <a:ext cx="2314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Beyonce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9159716" y="2495741"/>
            <a:ext cx="1711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Drake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189439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rPr>
              <a:t>Popular clothes brands today</a:t>
            </a:r>
            <a:endParaRPr lang="en-GB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9701" y="1590675"/>
            <a:ext cx="2466975" cy="18478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9271" y="1590675"/>
            <a:ext cx="2033717" cy="17083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8504" y="4241070"/>
            <a:ext cx="3019425" cy="15144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92309" y="4241070"/>
            <a:ext cx="2695575" cy="16954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4706" y="3364770"/>
            <a:ext cx="1790700" cy="23907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94894" y="6067168"/>
            <a:ext cx="2533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New look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9964134" y="1264555"/>
            <a:ext cx="1540477" cy="370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nike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9057503" y="3731741"/>
            <a:ext cx="1544594" cy="383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adidas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2520666" y="1905000"/>
            <a:ext cx="1141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EA7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6044706" y="5936520"/>
            <a:ext cx="1790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/>
              <a:t>HnM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540882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itchFamily="34" charset="-34"/>
                <a:cs typeface="Browallia New" pitchFamily="34" charset="-34"/>
              </a:rPr>
              <a:t>Popular takeaways</a:t>
            </a:r>
            <a:endParaRPr lang="en-GB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itchFamily="34" charset="-34"/>
              <a:cs typeface="Browallia New" pitchFamily="34" charset="-34"/>
            </a:endParaRPr>
          </a:p>
        </p:txBody>
      </p:sp>
      <p:pic>
        <p:nvPicPr>
          <p:cNvPr id="1026" name="Picture 2" descr="Image result for mcdonald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67627" y="1792484"/>
            <a:ext cx="2630466" cy="1383116"/>
          </a:xfrm>
          <a:prstGeom prst="rect">
            <a:avLst/>
          </a:prstGeom>
          <a:noFill/>
        </p:spPr>
      </p:pic>
      <p:sp>
        <p:nvSpPr>
          <p:cNvPr id="1028" name="AutoShape 4" descr="Image result for kfc food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0" name="AutoShape 6" descr="Image result for kfc food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2" name="AutoShape 8" descr="Image result for kfc food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4" name="Picture 10" descr="Image result for kfc foo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27726" y="2180790"/>
            <a:ext cx="2466975" cy="1847850"/>
          </a:xfrm>
          <a:prstGeom prst="rect">
            <a:avLst/>
          </a:prstGeom>
          <a:noFill/>
        </p:spPr>
      </p:pic>
      <p:sp>
        <p:nvSpPr>
          <p:cNvPr id="1036" name="AutoShape 12" descr="Image result for subway food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8" name="AutoShape 14" descr="Image result for subway food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40" name="AutoShape 16" descr="Image result for subway food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1" name="Picture 10" descr="subway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8751" y="3605603"/>
            <a:ext cx="2428875" cy="1876425"/>
          </a:xfrm>
          <a:prstGeom prst="rect">
            <a:avLst/>
          </a:prstGeom>
        </p:spPr>
      </p:pic>
      <p:pic>
        <p:nvPicPr>
          <p:cNvPr id="1042" name="Picture 18" descr="Image result for burger king foo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27310" y="4610839"/>
            <a:ext cx="2476500" cy="1847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42</TotalTime>
  <Words>34</Words>
  <Application>Microsoft Office PowerPoint</Application>
  <PresentationFormat>Custom</PresentationFormat>
  <Paragraphs>18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Wisp</vt:lpstr>
      <vt:lpstr>Beam me up to 2027</vt:lpstr>
      <vt:lpstr>Difference in cars</vt:lpstr>
      <vt:lpstr>Stars today</vt:lpstr>
      <vt:lpstr>Popular clothes brands today</vt:lpstr>
      <vt:lpstr>Popular takeaways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Beam me up to 2027</dc:title>
  <dc:creator>Molly Mantripp</dc:creator>
  <cp:lastModifiedBy>s.15.mo.mantripp</cp:lastModifiedBy>
  <cp:revision>6</cp:revision>
  <dcterms:created xsi:type="dcterms:W3CDTF">2017-02-03T11:48:44Z</dcterms:created>
  <dcterms:modified xsi:type="dcterms:W3CDTF">2017-02-03T12:48:22Z</dcterms:modified>
</cp:coreProperties>
</file>