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3399914"/>
            <a:ext cx="8001000" cy="950018"/>
          </a:xfrm>
        </p:spPr>
        <p:txBody>
          <a:bodyPr/>
          <a:lstStyle/>
          <a:p>
            <a:r>
              <a:rPr lang="en-GB" dirty="0" smtClean="0"/>
              <a:t>Analysis of survey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588451"/>
            <a:ext cx="6400800" cy="1015516"/>
          </a:xfrm>
        </p:spPr>
        <p:txBody>
          <a:bodyPr>
            <a:normAutofit fontScale="92500"/>
          </a:bodyPr>
          <a:lstStyle/>
          <a:p>
            <a:r>
              <a:rPr lang="en-GB" sz="3600" dirty="0"/>
              <a:t>Europe 4.0 - Beam me to 2027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185919"/>
            <a:ext cx="4109858" cy="3178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803" y="882423"/>
            <a:ext cx="35147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5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6754" y="1240971"/>
            <a:ext cx="1698172" cy="41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Continued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08" y="653143"/>
            <a:ext cx="3286125" cy="2838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91" y="681718"/>
            <a:ext cx="4724400" cy="2809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24" y="3726724"/>
            <a:ext cx="39814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6.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35" y="300446"/>
            <a:ext cx="6592525" cy="455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17" y="4959804"/>
            <a:ext cx="6019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0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7.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405900"/>
            <a:ext cx="7458891" cy="56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0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7. 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56754" y="1240971"/>
            <a:ext cx="1698172" cy="41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Continued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66" y="168864"/>
            <a:ext cx="5114925" cy="2704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2981597"/>
            <a:ext cx="5762625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81" y="3116851"/>
            <a:ext cx="5676900" cy="30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8.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6" y="300446"/>
            <a:ext cx="6276975" cy="6270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3029" y="470263"/>
            <a:ext cx="3579222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Responses to ‘Other’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Latin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Turkish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Greek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Spanish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bg1"/>
                </a:solidFill>
              </a:rPr>
              <a:t>Altgriechisch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Arabic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bg1"/>
                </a:solidFill>
              </a:rPr>
              <a:t>Portugees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4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719" y="325705"/>
            <a:ext cx="5207674" cy="301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428" y="3586842"/>
            <a:ext cx="4896938" cy="3045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187" y="294461"/>
            <a:ext cx="4704261" cy="30494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8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56754" y="1240971"/>
            <a:ext cx="1698172" cy="41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60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16" y="300446"/>
            <a:ext cx="6414544" cy="2830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98" y="3540817"/>
            <a:ext cx="4729435" cy="26114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8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56754" y="1240971"/>
            <a:ext cx="1698172" cy="41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Continued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793" y="3540817"/>
            <a:ext cx="57340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8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56754" y="1240971"/>
            <a:ext cx="1698172" cy="41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Continued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96" y="300445"/>
            <a:ext cx="5719218" cy="3030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063" y="3460295"/>
            <a:ext cx="4250872" cy="2724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063" y="6184445"/>
            <a:ext cx="425087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88" y="378823"/>
            <a:ext cx="7949657" cy="2207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" y="3390763"/>
            <a:ext cx="4889029" cy="2578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8" y="2734219"/>
            <a:ext cx="4774648" cy="26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1. 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3" y="289712"/>
            <a:ext cx="7462413" cy="56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2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4" y="452437"/>
            <a:ext cx="7190694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2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92" y="300446"/>
            <a:ext cx="6669133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792" y="3866606"/>
            <a:ext cx="4670517" cy="2769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754" y="1240971"/>
            <a:ext cx="1698172" cy="41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1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3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83" y="215265"/>
            <a:ext cx="6029325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1093470"/>
            <a:ext cx="5762625" cy="280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893" y="989376"/>
            <a:ext cx="3629025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3955188"/>
            <a:ext cx="3838575" cy="2867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999" y="3974237"/>
            <a:ext cx="44862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7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3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84" y="300446"/>
            <a:ext cx="4791075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754" y="1240971"/>
            <a:ext cx="1698172" cy="41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Continued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288302"/>
            <a:ext cx="4438650" cy="280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033" y="3434715"/>
            <a:ext cx="37052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7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4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72" y="428488"/>
            <a:ext cx="7385183" cy="50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9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5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10" y="300446"/>
            <a:ext cx="611505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" y="1903774"/>
            <a:ext cx="2867025" cy="307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311" y="2392135"/>
            <a:ext cx="50101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930" y="1386295"/>
            <a:ext cx="3381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57" y="300446"/>
            <a:ext cx="849086" cy="70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5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08" y="653143"/>
            <a:ext cx="4419600" cy="2838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754" y="1240971"/>
            <a:ext cx="1698172" cy="41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Continued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778975"/>
            <a:ext cx="5686425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441" y="300446"/>
            <a:ext cx="3543300" cy="292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892" y="3778975"/>
            <a:ext cx="3886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952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</TotalTime>
  <Words>62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Slice</vt:lpstr>
      <vt:lpstr>Analysis of survey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survey</dc:title>
  <dc:creator>Valentina Burley</dc:creator>
  <cp:lastModifiedBy>Valentina Burley</cp:lastModifiedBy>
  <cp:revision>12</cp:revision>
  <dcterms:created xsi:type="dcterms:W3CDTF">2017-04-12T16:00:04Z</dcterms:created>
  <dcterms:modified xsi:type="dcterms:W3CDTF">2017-04-12T17:11:12Z</dcterms:modified>
</cp:coreProperties>
</file>