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C270875-E729-438F-AD64-DA10B3256A5A}" type="datetimeFigureOut">
              <a:rPr lang="pt-PT" smtClean="0"/>
              <a:t>08-02-2017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0" y="0"/>
            <a:ext cx="9166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185781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 smtClean="0">
                <a:solidFill>
                  <a:srgbClr val="FFFF00"/>
                </a:solidFill>
              </a:rPr>
              <a:t>     </a:t>
            </a:r>
            <a:r>
              <a:rPr lang="pt-PT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 ME TO 2027</a:t>
            </a:r>
            <a:endParaRPr lang="pt-PT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5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792088"/>
          </a:xfrm>
        </p:spPr>
        <p:txBody>
          <a:bodyPr/>
          <a:lstStyle/>
          <a:p>
            <a:r>
              <a:rPr lang="pt-PT" b="1" dirty="0" smtClean="0"/>
              <a:t>CLOTHES</a:t>
            </a:r>
            <a:endParaRPr lang="pt-PT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1700808"/>
            <a:ext cx="6400800" cy="1752600"/>
          </a:xfrm>
        </p:spPr>
        <p:txBody>
          <a:bodyPr/>
          <a:lstStyle/>
          <a:p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51980"/>
            <a:ext cx="2736304" cy="342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38781"/>
            <a:ext cx="3101068" cy="383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2617220" cy="337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403648" y="2492896"/>
            <a:ext cx="6096000" cy="3650704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43800" cy="914400"/>
          </a:xfrm>
        </p:spPr>
        <p:txBody>
          <a:bodyPr/>
          <a:lstStyle/>
          <a:p>
            <a:r>
              <a:rPr lang="pt-PT" dirty="0" smtClean="0"/>
              <a:t>               </a:t>
            </a:r>
            <a:r>
              <a:rPr lang="pt-PT" b="1" dirty="0" smtClean="0"/>
              <a:t>SHOES</a:t>
            </a:r>
            <a:endParaRPr lang="pt-PT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19" y="3140968"/>
            <a:ext cx="3470081" cy="344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556792"/>
            <a:ext cx="232605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3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43800" cy="914400"/>
          </a:xfrm>
        </p:spPr>
        <p:txBody>
          <a:bodyPr/>
          <a:lstStyle/>
          <a:p>
            <a:r>
              <a:rPr lang="pt-PT" dirty="0" smtClean="0"/>
              <a:t>            </a:t>
            </a:r>
            <a:r>
              <a:rPr lang="pt-PT" sz="5400" b="1" dirty="0" smtClean="0"/>
              <a:t>mobile </a:t>
            </a:r>
            <a:r>
              <a:rPr lang="pt-PT" sz="5400" b="1" dirty="0" err="1" smtClean="0"/>
              <a:t>phone</a:t>
            </a:r>
            <a:endParaRPr lang="pt-PT" sz="5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140968"/>
            <a:ext cx="4248472" cy="31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0608"/>
            <a:ext cx="4706325" cy="264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0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43800" cy="994048"/>
          </a:xfrm>
        </p:spPr>
        <p:txBody>
          <a:bodyPr/>
          <a:lstStyle/>
          <a:p>
            <a:r>
              <a:rPr lang="pt-PT" dirty="0" smtClean="0"/>
              <a:t>                </a:t>
            </a:r>
            <a:r>
              <a:rPr lang="pt-PT" b="1" dirty="0" smtClean="0"/>
              <a:t>GAMES</a:t>
            </a:r>
            <a:endParaRPr lang="pt-PT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124822" cy="218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954016" cy="262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5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7543800" cy="914400"/>
          </a:xfrm>
        </p:spPr>
        <p:txBody>
          <a:bodyPr/>
          <a:lstStyle/>
          <a:p>
            <a:r>
              <a:rPr lang="pt-PT" sz="6000" b="1" dirty="0" err="1"/>
              <a:t>Applications</a:t>
            </a:r>
            <a:endParaRPr lang="pt-PT" sz="6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5268"/>
            <a:ext cx="2305447" cy="228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26" y="323367"/>
            <a:ext cx="3772293" cy="212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28465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2327151" cy="232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7" y="4077072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9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872208"/>
          </a:xfrm>
        </p:spPr>
        <p:txBody>
          <a:bodyPr/>
          <a:lstStyle/>
          <a:p>
            <a:r>
              <a:rPr lang="pt-PT" sz="7200" b="1" dirty="0" err="1" smtClean="0"/>
              <a:t>famous</a:t>
            </a:r>
            <a:r>
              <a:rPr lang="pt-PT" sz="7200" b="1" dirty="0" smtClean="0"/>
              <a:t> </a:t>
            </a:r>
            <a:r>
              <a:rPr lang="pt-PT" sz="7200" b="1" dirty="0" err="1" smtClean="0"/>
              <a:t>singer</a:t>
            </a:r>
            <a:r>
              <a:rPr lang="pt-PT" sz="7200" b="1" dirty="0" smtClean="0"/>
              <a:t>           </a:t>
            </a:r>
            <a:br>
              <a:rPr lang="pt-PT" sz="7200" b="1" dirty="0" smtClean="0"/>
            </a:br>
            <a:r>
              <a:rPr lang="pt-PT" sz="7200" b="1" dirty="0"/>
              <a:t> </a:t>
            </a:r>
            <a:r>
              <a:rPr lang="pt-PT" sz="7200" b="1" dirty="0" smtClean="0"/>
              <a:t>           </a:t>
            </a:r>
            <a:r>
              <a:rPr lang="pt-PT" sz="7200" b="1" dirty="0" err="1" smtClean="0"/>
              <a:t>females</a:t>
            </a:r>
            <a:r>
              <a:rPr lang="pt-PT" sz="7200" b="1" dirty="0" smtClean="0"/>
              <a:t> </a:t>
            </a:r>
            <a:endParaRPr lang="pt-PT" sz="72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64" y="188640"/>
            <a:ext cx="2699836" cy="374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5759"/>
            <a:ext cx="4464496" cy="295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4033268" cy="252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7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7543800" cy="914400"/>
          </a:xfrm>
        </p:spPr>
        <p:txBody>
          <a:bodyPr/>
          <a:lstStyle/>
          <a:p>
            <a:r>
              <a:rPr lang="pt-PT" b="1" dirty="0" err="1" smtClean="0"/>
              <a:t>Famous</a:t>
            </a:r>
            <a:r>
              <a:rPr lang="pt-PT" b="1" dirty="0" smtClean="0"/>
              <a:t> </a:t>
            </a:r>
            <a:r>
              <a:rPr lang="pt-PT" b="1" dirty="0" err="1" smtClean="0"/>
              <a:t>singers</a:t>
            </a:r>
            <a:r>
              <a:rPr lang="pt-PT" b="1" dirty="0" smtClean="0"/>
              <a:t> </a:t>
            </a:r>
            <a:r>
              <a:rPr lang="pt-PT" b="1" dirty="0" err="1" smtClean="0"/>
              <a:t>male</a:t>
            </a:r>
            <a:r>
              <a:rPr lang="pt-PT" b="1" dirty="0" smtClean="0"/>
              <a:t> </a:t>
            </a:r>
            <a:endParaRPr lang="pt-PT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90959"/>
            <a:ext cx="2780017" cy="27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4112"/>
            <a:ext cx="2249487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91594"/>
            <a:ext cx="2540513" cy="308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025107" cy="26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43800" cy="914400"/>
          </a:xfrm>
        </p:spPr>
        <p:txBody>
          <a:bodyPr/>
          <a:lstStyle/>
          <a:p>
            <a:r>
              <a:rPr lang="pt-PT" b="1" dirty="0"/>
              <a:t>Musical </a:t>
            </a:r>
            <a:r>
              <a:rPr lang="pt-PT" b="1" dirty="0" err="1"/>
              <a:t>groups</a:t>
            </a:r>
            <a:endParaRPr lang="pt-PT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338736" cy="33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25957"/>
            <a:ext cx="5302224" cy="27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78</TotalTime>
  <Words>21</Words>
  <Application>Microsoft Office PowerPoint</Application>
  <PresentationFormat>Apresentação no Ecrã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Elementar</vt:lpstr>
      <vt:lpstr>Apresentação do PowerPoint</vt:lpstr>
      <vt:lpstr>CLOTHES</vt:lpstr>
      <vt:lpstr>               SHOES</vt:lpstr>
      <vt:lpstr>            mobile phone</vt:lpstr>
      <vt:lpstr>                GAMES</vt:lpstr>
      <vt:lpstr>Applications</vt:lpstr>
      <vt:lpstr>famous singer                        females </vt:lpstr>
      <vt:lpstr>Famous singers male </vt:lpstr>
      <vt:lpstr>Musical groups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a3008</dc:creator>
  <cp:lastModifiedBy>a3008</cp:lastModifiedBy>
  <cp:revision>8</cp:revision>
  <dcterms:created xsi:type="dcterms:W3CDTF">2017-02-08T15:07:55Z</dcterms:created>
  <dcterms:modified xsi:type="dcterms:W3CDTF">2017-02-08T16:36:24Z</dcterms:modified>
</cp:coreProperties>
</file>