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E723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97B2B6-3B3D-42AE-9E3D-9DD43003D65B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pt-PT"/>
        </a:p>
      </dgm:t>
    </dgm:pt>
    <dgm:pt modelId="{E9728423-35BD-4F90-81DF-57438FE0E6CA}">
      <dgm:prSet/>
      <dgm:spPr/>
      <dgm:t>
        <a:bodyPr/>
        <a:lstStyle/>
        <a:p>
          <a:pPr rtl="0"/>
          <a:r>
            <a:rPr lang="pt-PT" dirty="0" smtClean="0"/>
            <a:t>Clash Royale;</a:t>
          </a:r>
          <a:endParaRPr lang="pt-PT" dirty="0"/>
        </a:p>
      </dgm:t>
    </dgm:pt>
    <dgm:pt modelId="{0C12DDA3-9D96-4F04-9CEF-F315D8ADD453}" type="parTrans" cxnId="{D504E658-5FFB-4BDC-B4AB-BB86768F91F0}">
      <dgm:prSet/>
      <dgm:spPr/>
      <dgm:t>
        <a:bodyPr/>
        <a:lstStyle/>
        <a:p>
          <a:endParaRPr lang="pt-PT"/>
        </a:p>
      </dgm:t>
    </dgm:pt>
    <dgm:pt modelId="{F6AD0B5D-6101-4A13-A95C-DCB9571691AC}" type="sibTrans" cxnId="{D504E658-5FFB-4BDC-B4AB-BB86768F91F0}">
      <dgm:prSet/>
      <dgm:spPr/>
      <dgm:t>
        <a:bodyPr/>
        <a:lstStyle/>
        <a:p>
          <a:endParaRPr lang="pt-PT"/>
        </a:p>
      </dgm:t>
    </dgm:pt>
    <dgm:pt modelId="{6F421000-5A5F-4813-8A96-1BC1CE9368A5}">
      <dgm:prSet/>
      <dgm:spPr/>
      <dgm:t>
        <a:bodyPr/>
        <a:lstStyle/>
        <a:p>
          <a:pPr rtl="0"/>
          <a:r>
            <a:rPr lang="pt-PT" smtClean="0"/>
            <a:t>CS:GO;</a:t>
          </a:r>
          <a:endParaRPr lang="pt-PT"/>
        </a:p>
      </dgm:t>
    </dgm:pt>
    <dgm:pt modelId="{F49745A1-CADE-4F7F-AD48-680253EF0BC4}" type="parTrans" cxnId="{204A3BE4-86FC-4E56-B1FF-6CA81B0AE8CF}">
      <dgm:prSet/>
      <dgm:spPr/>
      <dgm:t>
        <a:bodyPr/>
        <a:lstStyle/>
        <a:p>
          <a:endParaRPr lang="pt-PT"/>
        </a:p>
      </dgm:t>
    </dgm:pt>
    <dgm:pt modelId="{EA896CA5-AA51-49BE-A247-D9C079C6AB36}" type="sibTrans" cxnId="{204A3BE4-86FC-4E56-B1FF-6CA81B0AE8CF}">
      <dgm:prSet/>
      <dgm:spPr/>
      <dgm:t>
        <a:bodyPr/>
        <a:lstStyle/>
        <a:p>
          <a:endParaRPr lang="pt-PT"/>
        </a:p>
      </dgm:t>
    </dgm:pt>
    <dgm:pt modelId="{1924C16C-2F12-495B-A85F-DF22A0989920}">
      <dgm:prSet/>
      <dgm:spPr/>
      <dgm:t>
        <a:bodyPr/>
        <a:lstStyle/>
        <a:p>
          <a:pPr rtl="0"/>
          <a:r>
            <a:rPr lang="pt-PT" smtClean="0"/>
            <a:t>Minecraft;</a:t>
          </a:r>
          <a:endParaRPr lang="pt-PT"/>
        </a:p>
      </dgm:t>
    </dgm:pt>
    <dgm:pt modelId="{95A93DA0-2B36-4A20-B170-731B14C44389}" type="parTrans" cxnId="{2C1ABA8E-7EFC-4358-AB4D-2707673987F7}">
      <dgm:prSet/>
      <dgm:spPr/>
      <dgm:t>
        <a:bodyPr/>
        <a:lstStyle/>
        <a:p>
          <a:endParaRPr lang="pt-PT"/>
        </a:p>
      </dgm:t>
    </dgm:pt>
    <dgm:pt modelId="{96A960C5-7B2F-4780-9A92-534760E5CCA4}" type="sibTrans" cxnId="{2C1ABA8E-7EFC-4358-AB4D-2707673987F7}">
      <dgm:prSet/>
      <dgm:spPr/>
      <dgm:t>
        <a:bodyPr/>
        <a:lstStyle/>
        <a:p>
          <a:endParaRPr lang="pt-PT"/>
        </a:p>
      </dgm:t>
    </dgm:pt>
    <dgm:pt modelId="{8E7DB572-B239-4107-94FF-15053987819D}">
      <dgm:prSet/>
      <dgm:spPr/>
      <dgm:t>
        <a:bodyPr/>
        <a:lstStyle/>
        <a:p>
          <a:pPr rtl="0"/>
          <a:r>
            <a:rPr lang="pt-PT" smtClean="0"/>
            <a:t>GTA V;</a:t>
          </a:r>
          <a:endParaRPr lang="pt-PT"/>
        </a:p>
      </dgm:t>
    </dgm:pt>
    <dgm:pt modelId="{40EAAF55-80DD-40B8-B5F4-928692C82F9B}" type="parTrans" cxnId="{B04F3DF6-2769-41B7-A7BC-24A3A94166AC}">
      <dgm:prSet/>
      <dgm:spPr/>
      <dgm:t>
        <a:bodyPr/>
        <a:lstStyle/>
        <a:p>
          <a:endParaRPr lang="pt-PT"/>
        </a:p>
      </dgm:t>
    </dgm:pt>
    <dgm:pt modelId="{0901BAB8-EE98-4A95-B61E-4FBB73C1DEAB}" type="sibTrans" cxnId="{B04F3DF6-2769-41B7-A7BC-24A3A94166AC}">
      <dgm:prSet/>
      <dgm:spPr/>
      <dgm:t>
        <a:bodyPr/>
        <a:lstStyle/>
        <a:p>
          <a:endParaRPr lang="pt-PT"/>
        </a:p>
      </dgm:t>
    </dgm:pt>
    <dgm:pt modelId="{2B277FD5-8A18-452E-A0A5-36C3DC1BB3DA}">
      <dgm:prSet/>
      <dgm:spPr/>
      <dgm:t>
        <a:bodyPr/>
        <a:lstStyle/>
        <a:p>
          <a:pPr rtl="0"/>
          <a:r>
            <a:rPr lang="pt-PT" smtClean="0"/>
            <a:t>Resident evil  7;</a:t>
          </a:r>
          <a:endParaRPr lang="pt-PT"/>
        </a:p>
      </dgm:t>
    </dgm:pt>
    <dgm:pt modelId="{F03D97C0-2456-431D-AF90-812DE91A41DF}" type="parTrans" cxnId="{60AD4C83-7E26-490D-A960-32A03DE4DD94}">
      <dgm:prSet/>
      <dgm:spPr/>
      <dgm:t>
        <a:bodyPr/>
        <a:lstStyle/>
        <a:p>
          <a:endParaRPr lang="pt-PT"/>
        </a:p>
      </dgm:t>
    </dgm:pt>
    <dgm:pt modelId="{72B2404F-FC1A-44ED-AA89-FDAA101CBBD7}" type="sibTrans" cxnId="{60AD4C83-7E26-490D-A960-32A03DE4DD94}">
      <dgm:prSet/>
      <dgm:spPr/>
      <dgm:t>
        <a:bodyPr/>
        <a:lstStyle/>
        <a:p>
          <a:endParaRPr lang="pt-PT"/>
        </a:p>
      </dgm:t>
    </dgm:pt>
    <dgm:pt modelId="{C50AD87F-5027-4208-9227-D9539030F339}">
      <dgm:prSet/>
      <dgm:spPr/>
      <dgm:t>
        <a:bodyPr/>
        <a:lstStyle/>
        <a:p>
          <a:pPr rtl="0"/>
          <a:r>
            <a:rPr lang="pt-PT" smtClean="0"/>
            <a:t>.io Games;</a:t>
          </a:r>
          <a:endParaRPr lang="pt-PT"/>
        </a:p>
      </dgm:t>
    </dgm:pt>
    <dgm:pt modelId="{4586A89D-4F2E-42B8-889D-DA7F9B42B8C3}" type="parTrans" cxnId="{41E7CFD9-DBAD-41C5-9FE4-CBBB259C8CD8}">
      <dgm:prSet/>
      <dgm:spPr/>
      <dgm:t>
        <a:bodyPr/>
        <a:lstStyle/>
        <a:p>
          <a:endParaRPr lang="pt-PT"/>
        </a:p>
      </dgm:t>
    </dgm:pt>
    <dgm:pt modelId="{939CA53B-E58D-477B-B6AC-8E1F0951401E}" type="sibTrans" cxnId="{41E7CFD9-DBAD-41C5-9FE4-CBBB259C8CD8}">
      <dgm:prSet/>
      <dgm:spPr/>
      <dgm:t>
        <a:bodyPr/>
        <a:lstStyle/>
        <a:p>
          <a:endParaRPr lang="pt-PT"/>
        </a:p>
      </dgm:t>
    </dgm:pt>
    <dgm:pt modelId="{70B0A8A9-5FA6-423F-AE29-833FBBA2C7E8}">
      <dgm:prSet/>
      <dgm:spPr/>
      <dgm:t>
        <a:bodyPr/>
        <a:lstStyle/>
        <a:p>
          <a:pPr rtl="0"/>
          <a:r>
            <a:rPr lang="pt-PT" smtClean="0"/>
            <a:t>Etc.</a:t>
          </a:r>
          <a:endParaRPr lang="pt-PT"/>
        </a:p>
      </dgm:t>
    </dgm:pt>
    <dgm:pt modelId="{1BED8D1F-C055-4A89-BC99-565B11A51B68}" type="parTrans" cxnId="{8DA1325B-A8C5-4AFF-A5AC-C7EA49EB3F8C}">
      <dgm:prSet/>
      <dgm:spPr/>
      <dgm:t>
        <a:bodyPr/>
        <a:lstStyle/>
        <a:p>
          <a:endParaRPr lang="pt-PT"/>
        </a:p>
      </dgm:t>
    </dgm:pt>
    <dgm:pt modelId="{BB6B607E-2003-4D44-81E7-07112F4AD6ED}" type="sibTrans" cxnId="{8DA1325B-A8C5-4AFF-A5AC-C7EA49EB3F8C}">
      <dgm:prSet/>
      <dgm:spPr/>
      <dgm:t>
        <a:bodyPr/>
        <a:lstStyle/>
        <a:p>
          <a:endParaRPr lang="pt-PT"/>
        </a:p>
      </dgm:t>
    </dgm:pt>
    <dgm:pt modelId="{D32AED89-8A0F-4A84-91EC-E1D2D9A3CED7}" type="pres">
      <dgm:prSet presAssocID="{F497B2B6-3B3D-42AE-9E3D-9DD43003D65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FB00835-79E1-40F1-87C1-F811ADE5F0A1}" type="pres">
      <dgm:prSet presAssocID="{E9728423-35BD-4F90-81DF-57438FE0E6CA}" presName="root" presStyleCnt="0"/>
      <dgm:spPr/>
    </dgm:pt>
    <dgm:pt modelId="{DE3D095E-C16E-4A13-A684-51288E752877}" type="pres">
      <dgm:prSet presAssocID="{E9728423-35BD-4F90-81DF-57438FE0E6CA}" presName="rootComposite" presStyleCnt="0"/>
      <dgm:spPr/>
    </dgm:pt>
    <dgm:pt modelId="{B646FF8B-38DA-4D34-96DC-EBA6B2D4484A}" type="pres">
      <dgm:prSet presAssocID="{E9728423-35BD-4F90-81DF-57438FE0E6CA}" presName="rootText" presStyleLbl="node1" presStyleIdx="0" presStyleCnt="7"/>
      <dgm:spPr/>
    </dgm:pt>
    <dgm:pt modelId="{F3A0C0AE-15D1-4A3D-A693-FA22FB54376A}" type="pres">
      <dgm:prSet presAssocID="{E9728423-35BD-4F90-81DF-57438FE0E6CA}" presName="rootConnector" presStyleLbl="node1" presStyleIdx="0" presStyleCnt="7"/>
      <dgm:spPr/>
    </dgm:pt>
    <dgm:pt modelId="{757CD281-83B7-4BD4-BD6B-FAA5DE427B13}" type="pres">
      <dgm:prSet presAssocID="{E9728423-35BD-4F90-81DF-57438FE0E6CA}" presName="childShape" presStyleCnt="0"/>
      <dgm:spPr/>
    </dgm:pt>
    <dgm:pt modelId="{28A11A58-2992-4400-A057-2DDE239D6B9F}" type="pres">
      <dgm:prSet presAssocID="{6F421000-5A5F-4813-8A96-1BC1CE9368A5}" presName="root" presStyleCnt="0"/>
      <dgm:spPr/>
    </dgm:pt>
    <dgm:pt modelId="{2149EA1E-A9B4-4EFE-AC1C-07891F9837AB}" type="pres">
      <dgm:prSet presAssocID="{6F421000-5A5F-4813-8A96-1BC1CE9368A5}" presName="rootComposite" presStyleCnt="0"/>
      <dgm:spPr/>
    </dgm:pt>
    <dgm:pt modelId="{60A47A86-5ACD-477E-8C63-F045946340A8}" type="pres">
      <dgm:prSet presAssocID="{6F421000-5A5F-4813-8A96-1BC1CE9368A5}" presName="rootText" presStyleLbl="node1" presStyleIdx="1" presStyleCnt="7"/>
      <dgm:spPr/>
    </dgm:pt>
    <dgm:pt modelId="{1B58B880-BB22-4926-A14D-C5EF2EC5822F}" type="pres">
      <dgm:prSet presAssocID="{6F421000-5A5F-4813-8A96-1BC1CE9368A5}" presName="rootConnector" presStyleLbl="node1" presStyleIdx="1" presStyleCnt="7"/>
      <dgm:spPr/>
    </dgm:pt>
    <dgm:pt modelId="{B8FED4BD-6068-4F85-86D6-000947C411F1}" type="pres">
      <dgm:prSet presAssocID="{6F421000-5A5F-4813-8A96-1BC1CE9368A5}" presName="childShape" presStyleCnt="0"/>
      <dgm:spPr/>
    </dgm:pt>
    <dgm:pt modelId="{3E826B3E-C109-411B-BD1A-8F4459B0D33C}" type="pres">
      <dgm:prSet presAssocID="{1924C16C-2F12-495B-A85F-DF22A0989920}" presName="root" presStyleCnt="0"/>
      <dgm:spPr/>
    </dgm:pt>
    <dgm:pt modelId="{7D565005-846D-4314-B7AB-ED488162E788}" type="pres">
      <dgm:prSet presAssocID="{1924C16C-2F12-495B-A85F-DF22A0989920}" presName="rootComposite" presStyleCnt="0"/>
      <dgm:spPr/>
    </dgm:pt>
    <dgm:pt modelId="{31CA280C-1D94-4763-A843-45D2060CCD70}" type="pres">
      <dgm:prSet presAssocID="{1924C16C-2F12-495B-A85F-DF22A0989920}" presName="rootText" presStyleLbl="node1" presStyleIdx="2" presStyleCnt="7"/>
      <dgm:spPr/>
    </dgm:pt>
    <dgm:pt modelId="{105DF004-B41B-4500-8B8A-359748F4AE40}" type="pres">
      <dgm:prSet presAssocID="{1924C16C-2F12-495B-A85F-DF22A0989920}" presName="rootConnector" presStyleLbl="node1" presStyleIdx="2" presStyleCnt="7"/>
      <dgm:spPr/>
    </dgm:pt>
    <dgm:pt modelId="{F497D96F-4967-4336-888A-569053404279}" type="pres">
      <dgm:prSet presAssocID="{1924C16C-2F12-495B-A85F-DF22A0989920}" presName="childShape" presStyleCnt="0"/>
      <dgm:spPr/>
    </dgm:pt>
    <dgm:pt modelId="{8D1F8A38-9FCF-4386-B881-0E1C39896BA0}" type="pres">
      <dgm:prSet presAssocID="{8E7DB572-B239-4107-94FF-15053987819D}" presName="root" presStyleCnt="0"/>
      <dgm:spPr/>
    </dgm:pt>
    <dgm:pt modelId="{D3AF3ADB-4FC9-4267-876A-02BFA5062E23}" type="pres">
      <dgm:prSet presAssocID="{8E7DB572-B239-4107-94FF-15053987819D}" presName="rootComposite" presStyleCnt="0"/>
      <dgm:spPr/>
    </dgm:pt>
    <dgm:pt modelId="{23526E6F-9846-4E50-A7F2-8A7E28E51A0C}" type="pres">
      <dgm:prSet presAssocID="{8E7DB572-B239-4107-94FF-15053987819D}" presName="rootText" presStyleLbl="node1" presStyleIdx="3" presStyleCnt="7"/>
      <dgm:spPr/>
    </dgm:pt>
    <dgm:pt modelId="{F05284EA-193F-4C04-A984-FCB93BE8BEE0}" type="pres">
      <dgm:prSet presAssocID="{8E7DB572-B239-4107-94FF-15053987819D}" presName="rootConnector" presStyleLbl="node1" presStyleIdx="3" presStyleCnt="7"/>
      <dgm:spPr/>
    </dgm:pt>
    <dgm:pt modelId="{A0223794-FF2F-42FC-B001-31B96ACC8C30}" type="pres">
      <dgm:prSet presAssocID="{8E7DB572-B239-4107-94FF-15053987819D}" presName="childShape" presStyleCnt="0"/>
      <dgm:spPr/>
    </dgm:pt>
    <dgm:pt modelId="{B35A1C86-EF27-4016-992A-1A370358A7E2}" type="pres">
      <dgm:prSet presAssocID="{2B277FD5-8A18-452E-A0A5-36C3DC1BB3DA}" presName="root" presStyleCnt="0"/>
      <dgm:spPr/>
    </dgm:pt>
    <dgm:pt modelId="{7D658847-2644-44C1-8714-4AFAC5441648}" type="pres">
      <dgm:prSet presAssocID="{2B277FD5-8A18-452E-A0A5-36C3DC1BB3DA}" presName="rootComposite" presStyleCnt="0"/>
      <dgm:spPr/>
    </dgm:pt>
    <dgm:pt modelId="{A0908FFD-7EF7-41A0-B6A2-6E0D70F78F22}" type="pres">
      <dgm:prSet presAssocID="{2B277FD5-8A18-452E-A0A5-36C3DC1BB3DA}" presName="rootText" presStyleLbl="node1" presStyleIdx="4" presStyleCnt="7"/>
      <dgm:spPr/>
    </dgm:pt>
    <dgm:pt modelId="{643AFB24-2C2C-4149-B20D-7D2F86E7E0A6}" type="pres">
      <dgm:prSet presAssocID="{2B277FD5-8A18-452E-A0A5-36C3DC1BB3DA}" presName="rootConnector" presStyleLbl="node1" presStyleIdx="4" presStyleCnt="7"/>
      <dgm:spPr/>
    </dgm:pt>
    <dgm:pt modelId="{47414A2A-6ECC-4044-B2D5-D7C4E56A7459}" type="pres">
      <dgm:prSet presAssocID="{2B277FD5-8A18-452E-A0A5-36C3DC1BB3DA}" presName="childShape" presStyleCnt="0"/>
      <dgm:spPr/>
    </dgm:pt>
    <dgm:pt modelId="{D4E4D9B5-4F51-4CF7-A076-58D5E427F17E}" type="pres">
      <dgm:prSet presAssocID="{C50AD87F-5027-4208-9227-D9539030F339}" presName="root" presStyleCnt="0"/>
      <dgm:spPr/>
    </dgm:pt>
    <dgm:pt modelId="{3E80F07F-0A83-442D-9726-F018F5F32E3D}" type="pres">
      <dgm:prSet presAssocID="{C50AD87F-5027-4208-9227-D9539030F339}" presName="rootComposite" presStyleCnt="0"/>
      <dgm:spPr/>
    </dgm:pt>
    <dgm:pt modelId="{CF75E0C0-7FEC-434D-802C-3EF66C897913}" type="pres">
      <dgm:prSet presAssocID="{C50AD87F-5027-4208-9227-D9539030F339}" presName="rootText" presStyleLbl="node1" presStyleIdx="5" presStyleCnt="7"/>
      <dgm:spPr/>
    </dgm:pt>
    <dgm:pt modelId="{485B2B54-015F-45B8-98BE-A96333E80F16}" type="pres">
      <dgm:prSet presAssocID="{C50AD87F-5027-4208-9227-D9539030F339}" presName="rootConnector" presStyleLbl="node1" presStyleIdx="5" presStyleCnt="7"/>
      <dgm:spPr/>
    </dgm:pt>
    <dgm:pt modelId="{5EFCE9FB-C257-4609-8120-B1A5B97ED4A7}" type="pres">
      <dgm:prSet presAssocID="{C50AD87F-5027-4208-9227-D9539030F339}" presName="childShape" presStyleCnt="0"/>
      <dgm:spPr/>
    </dgm:pt>
    <dgm:pt modelId="{D522DBD6-D241-4F10-A88D-F8E30BF60591}" type="pres">
      <dgm:prSet presAssocID="{70B0A8A9-5FA6-423F-AE29-833FBBA2C7E8}" presName="root" presStyleCnt="0"/>
      <dgm:spPr/>
    </dgm:pt>
    <dgm:pt modelId="{F8D076BB-409B-4599-B2CB-878B46A51CD7}" type="pres">
      <dgm:prSet presAssocID="{70B0A8A9-5FA6-423F-AE29-833FBBA2C7E8}" presName="rootComposite" presStyleCnt="0"/>
      <dgm:spPr/>
    </dgm:pt>
    <dgm:pt modelId="{F007D06B-E88D-4F41-AA04-89ACF6905886}" type="pres">
      <dgm:prSet presAssocID="{70B0A8A9-5FA6-423F-AE29-833FBBA2C7E8}" presName="rootText" presStyleLbl="node1" presStyleIdx="6" presStyleCnt="7"/>
      <dgm:spPr/>
    </dgm:pt>
    <dgm:pt modelId="{B27E4E9A-7AED-4845-BE63-12B743C61BD6}" type="pres">
      <dgm:prSet presAssocID="{70B0A8A9-5FA6-423F-AE29-833FBBA2C7E8}" presName="rootConnector" presStyleLbl="node1" presStyleIdx="6" presStyleCnt="7"/>
      <dgm:spPr/>
    </dgm:pt>
    <dgm:pt modelId="{B3BC715E-915B-4781-9A2F-9AFCF59589B5}" type="pres">
      <dgm:prSet presAssocID="{70B0A8A9-5FA6-423F-AE29-833FBBA2C7E8}" presName="childShape" presStyleCnt="0"/>
      <dgm:spPr/>
    </dgm:pt>
  </dgm:ptLst>
  <dgm:cxnLst>
    <dgm:cxn modelId="{8D45C0BE-4F85-4850-95A0-06419A5F2BEF}" type="presOf" srcId="{6F421000-5A5F-4813-8A96-1BC1CE9368A5}" destId="{1B58B880-BB22-4926-A14D-C5EF2EC5822F}" srcOrd="1" destOrd="0" presId="urn:microsoft.com/office/officeart/2005/8/layout/hierarchy3"/>
    <dgm:cxn modelId="{3C33EDA8-A24A-4FDD-9D80-9209D55D029A}" type="presOf" srcId="{E9728423-35BD-4F90-81DF-57438FE0E6CA}" destId="{B646FF8B-38DA-4D34-96DC-EBA6B2D4484A}" srcOrd="0" destOrd="0" presId="urn:microsoft.com/office/officeart/2005/8/layout/hierarchy3"/>
    <dgm:cxn modelId="{C2F65C26-054C-44E7-9856-7E7A1DC02CCB}" type="presOf" srcId="{E9728423-35BD-4F90-81DF-57438FE0E6CA}" destId="{F3A0C0AE-15D1-4A3D-A693-FA22FB54376A}" srcOrd="1" destOrd="0" presId="urn:microsoft.com/office/officeart/2005/8/layout/hierarchy3"/>
    <dgm:cxn modelId="{396BD92E-336D-466A-BE3F-BCAD1334E0A6}" type="presOf" srcId="{2B277FD5-8A18-452E-A0A5-36C3DC1BB3DA}" destId="{A0908FFD-7EF7-41A0-B6A2-6E0D70F78F22}" srcOrd="0" destOrd="0" presId="urn:microsoft.com/office/officeart/2005/8/layout/hierarchy3"/>
    <dgm:cxn modelId="{204A3BE4-86FC-4E56-B1FF-6CA81B0AE8CF}" srcId="{F497B2B6-3B3D-42AE-9E3D-9DD43003D65B}" destId="{6F421000-5A5F-4813-8A96-1BC1CE9368A5}" srcOrd="1" destOrd="0" parTransId="{F49745A1-CADE-4F7F-AD48-680253EF0BC4}" sibTransId="{EA896CA5-AA51-49BE-A247-D9C079C6AB36}"/>
    <dgm:cxn modelId="{EDF3E107-20DF-4768-A3DF-E2663DBAD854}" type="presOf" srcId="{C50AD87F-5027-4208-9227-D9539030F339}" destId="{CF75E0C0-7FEC-434D-802C-3EF66C897913}" srcOrd="0" destOrd="0" presId="urn:microsoft.com/office/officeart/2005/8/layout/hierarchy3"/>
    <dgm:cxn modelId="{41E7CFD9-DBAD-41C5-9FE4-CBBB259C8CD8}" srcId="{F497B2B6-3B3D-42AE-9E3D-9DD43003D65B}" destId="{C50AD87F-5027-4208-9227-D9539030F339}" srcOrd="5" destOrd="0" parTransId="{4586A89D-4F2E-42B8-889D-DA7F9B42B8C3}" sibTransId="{939CA53B-E58D-477B-B6AC-8E1F0951401E}"/>
    <dgm:cxn modelId="{905E772E-3C8C-4E1C-8818-E974783D8C96}" type="presOf" srcId="{6F421000-5A5F-4813-8A96-1BC1CE9368A5}" destId="{60A47A86-5ACD-477E-8C63-F045946340A8}" srcOrd="0" destOrd="0" presId="urn:microsoft.com/office/officeart/2005/8/layout/hierarchy3"/>
    <dgm:cxn modelId="{4542449A-8F56-48D2-90D8-C615D3C443E7}" type="presOf" srcId="{70B0A8A9-5FA6-423F-AE29-833FBBA2C7E8}" destId="{B27E4E9A-7AED-4845-BE63-12B743C61BD6}" srcOrd="1" destOrd="0" presId="urn:microsoft.com/office/officeart/2005/8/layout/hierarchy3"/>
    <dgm:cxn modelId="{B04F3DF6-2769-41B7-A7BC-24A3A94166AC}" srcId="{F497B2B6-3B3D-42AE-9E3D-9DD43003D65B}" destId="{8E7DB572-B239-4107-94FF-15053987819D}" srcOrd="3" destOrd="0" parTransId="{40EAAF55-80DD-40B8-B5F4-928692C82F9B}" sibTransId="{0901BAB8-EE98-4A95-B61E-4FBB73C1DEAB}"/>
    <dgm:cxn modelId="{4F3F503E-4A4B-4EB5-9B3E-D8B68F435D54}" type="presOf" srcId="{C50AD87F-5027-4208-9227-D9539030F339}" destId="{485B2B54-015F-45B8-98BE-A96333E80F16}" srcOrd="1" destOrd="0" presId="urn:microsoft.com/office/officeart/2005/8/layout/hierarchy3"/>
    <dgm:cxn modelId="{8DA1325B-A8C5-4AFF-A5AC-C7EA49EB3F8C}" srcId="{F497B2B6-3B3D-42AE-9E3D-9DD43003D65B}" destId="{70B0A8A9-5FA6-423F-AE29-833FBBA2C7E8}" srcOrd="6" destOrd="0" parTransId="{1BED8D1F-C055-4A89-BC99-565B11A51B68}" sibTransId="{BB6B607E-2003-4D44-81E7-07112F4AD6ED}"/>
    <dgm:cxn modelId="{60AD4C83-7E26-490D-A960-32A03DE4DD94}" srcId="{F497B2B6-3B3D-42AE-9E3D-9DD43003D65B}" destId="{2B277FD5-8A18-452E-A0A5-36C3DC1BB3DA}" srcOrd="4" destOrd="0" parTransId="{F03D97C0-2456-431D-AF90-812DE91A41DF}" sibTransId="{72B2404F-FC1A-44ED-AA89-FDAA101CBBD7}"/>
    <dgm:cxn modelId="{2C1ABA8E-7EFC-4358-AB4D-2707673987F7}" srcId="{F497B2B6-3B3D-42AE-9E3D-9DD43003D65B}" destId="{1924C16C-2F12-495B-A85F-DF22A0989920}" srcOrd="2" destOrd="0" parTransId="{95A93DA0-2B36-4A20-B170-731B14C44389}" sibTransId="{96A960C5-7B2F-4780-9A92-534760E5CCA4}"/>
    <dgm:cxn modelId="{D504E658-5FFB-4BDC-B4AB-BB86768F91F0}" srcId="{F497B2B6-3B3D-42AE-9E3D-9DD43003D65B}" destId="{E9728423-35BD-4F90-81DF-57438FE0E6CA}" srcOrd="0" destOrd="0" parTransId="{0C12DDA3-9D96-4F04-9CEF-F315D8ADD453}" sibTransId="{F6AD0B5D-6101-4A13-A95C-DCB9571691AC}"/>
    <dgm:cxn modelId="{68A9EE22-E163-44B1-9C0F-9298B402290B}" type="presOf" srcId="{8E7DB572-B239-4107-94FF-15053987819D}" destId="{23526E6F-9846-4E50-A7F2-8A7E28E51A0C}" srcOrd="0" destOrd="0" presId="urn:microsoft.com/office/officeart/2005/8/layout/hierarchy3"/>
    <dgm:cxn modelId="{AEA2E782-DCC8-4D8D-B37D-1A80ED6778CC}" type="presOf" srcId="{70B0A8A9-5FA6-423F-AE29-833FBBA2C7E8}" destId="{F007D06B-E88D-4F41-AA04-89ACF6905886}" srcOrd="0" destOrd="0" presId="urn:microsoft.com/office/officeart/2005/8/layout/hierarchy3"/>
    <dgm:cxn modelId="{DD95A6F1-2684-4994-B470-EAA80857B62B}" type="presOf" srcId="{1924C16C-2F12-495B-A85F-DF22A0989920}" destId="{105DF004-B41B-4500-8B8A-359748F4AE40}" srcOrd="1" destOrd="0" presId="urn:microsoft.com/office/officeart/2005/8/layout/hierarchy3"/>
    <dgm:cxn modelId="{4DF35B2D-6B2C-4130-AF08-FADCEC44B029}" type="presOf" srcId="{8E7DB572-B239-4107-94FF-15053987819D}" destId="{F05284EA-193F-4C04-A984-FCB93BE8BEE0}" srcOrd="1" destOrd="0" presId="urn:microsoft.com/office/officeart/2005/8/layout/hierarchy3"/>
    <dgm:cxn modelId="{81AAC431-E5D1-41D4-AC42-77F6D3EB80CF}" type="presOf" srcId="{1924C16C-2F12-495B-A85F-DF22A0989920}" destId="{31CA280C-1D94-4763-A843-45D2060CCD70}" srcOrd="0" destOrd="0" presId="urn:microsoft.com/office/officeart/2005/8/layout/hierarchy3"/>
    <dgm:cxn modelId="{53CA32EE-2903-40CD-B761-58013B9CF302}" type="presOf" srcId="{2B277FD5-8A18-452E-A0A5-36C3DC1BB3DA}" destId="{643AFB24-2C2C-4149-B20D-7D2F86E7E0A6}" srcOrd="1" destOrd="0" presId="urn:microsoft.com/office/officeart/2005/8/layout/hierarchy3"/>
    <dgm:cxn modelId="{053CC23D-08D3-418C-B5D5-29CE77755649}" type="presOf" srcId="{F497B2B6-3B3D-42AE-9E3D-9DD43003D65B}" destId="{D32AED89-8A0F-4A84-91EC-E1D2D9A3CED7}" srcOrd="0" destOrd="0" presId="urn:microsoft.com/office/officeart/2005/8/layout/hierarchy3"/>
    <dgm:cxn modelId="{88D9AA4F-9A11-4B6F-9455-0402E6FC24B7}" type="presParOf" srcId="{D32AED89-8A0F-4A84-91EC-E1D2D9A3CED7}" destId="{9FB00835-79E1-40F1-87C1-F811ADE5F0A1}" srcOrd="0" destOrd="0" presId="urn:microsoft.com/office/officeart/2005/8/layout/hierarchy3"/>
    <dgm:cxn modelId="{EEAC661E-8ACA-4D71-BBF8-F14D1211299C}" type="presParOf" srcId="{9FB00835-79E1-40F1-87C1-F811ADE5F0A1}" destId="{DE3D095E-C16E-4A13-A684-51288E752877}" srcOrd="0" destOrd="0" presId="urn:microsoft.com/office/officeart/2005/8/layout/hierarchy3"/>
    <dgm:cxn modelId="{09E2226D-7E91-46B3-84D9-FA78820C6AB6}" type="presParOf" srcId="{DE3D095E-C16E-4A13-A684-51288E752877}" destId="{B646FF8B-38DA-4D34-96DC-EBA6B2D4484A}" srcOrd="0" destOrd="0" presId="urn:microsoft.com/office/officeart/2005/8/layout/hierarchy3"/>
    <dgm:cxn modelId="{011B1871-84B2-4ED8-8F5D-DB585AC7128F}" type="presParOf" srcId="{DE3D095E-C16E-4A13-A684-51288E752877}" destId="{F3A0C0AE-15D1-4A3D-A693-FA22FB54376A}" srcOrd="1" destOrd="0" presId="urn:microsoft.com/office/officeart/2005/8/layout/hierarchy3"/>
    <dgm:cxn modelId="{4F8C7526-99DE-439E-AB8B-8F2801E844D4}" type="presParOf" srcId="{9FB00835-79E1-40F1-87C1-F811ADE5F0A1}" destId="{757CD281-83B7-4BD4-BD6B-FAA5DE427B13}" srcOrd="1" destOrd="0" presId="urn:microsoft.com/office/officeart/2005/8/layout/hierarchy3"/>
    <dgm:cxn modelId="{BCB50F30-1459-4FDB-B6EE-18BBAB7E68E6}" type="presParOf" srcId="{D32AED89-8A0F-4A84-91EC-E1D2D9A3CED7}" destId="{28A11A58-2992-4400-A057-2DDE239D6B9F}" srcOrd="1" destOrd="0" presId="urn:microsoft.com/office/officeart/2005/8/layout/hierarchy3"/>
    <dgm:cxn modelId="{9576FE19-12C2-4D8A-9B95-35966D2F11D3}" type="presParOf" srcId="{28A11A58-2992-4400-A057-2DDE239D6B9F}" destId="{2149EA1E-A9B4-4EFE-AC1C-07891F9837AB}" srcOrd="0" destOrd="0" presId="urn:microsoft.com/office/officeart/2005/8/layout/hierarchy3"/>
    <dgm:cxn modelId="{82F14DA1-2BBB-4FE8-83DD-A03416B808EC}" type="presParOf" srcId="{2149EA1E-A9B4-4EFE-AC1C-07891F9837AB}" destId="{60A47A86-5ACD-477E-8C63-F045946340A8}" srcOrd="0" destOrd="0" presId="urn:microsoft.com/office/officeart/2005/8/layout/hierarchy3"/>
    <dgm:cxn modelId="{79262E8F-8E85-4B59-ADA1-FD3CBA953B62}" type="presParOf" srcId="{2149EA1E-A9B4-4EFE-AC1C-07891F9837AB}" destId="{1B58B880-BB22-4926-A14D-C5EF2EC5822F}" srcOrd="1" destOrd="0" presId="urn:microsoft.com/office/officeart/2005/8/layout/hierarchy3"/>
    <dgm:cxn modelId="{EAF665D1-F0A3-4AF5-A07B-1B9CA4365260}" type="presParOf" srcId="{28A11A58-2992-4400-A057-2DDE239D6B9F}" destId="{B8FED4BD-6068-4F85-86D6-000947C411F1}" srcOrd="1" destOrd="0" presId="urn:microsoft.com/office/officeart/2005/8/layout/hierarchy3"/>
    <dgm:cxn modelId="{DDB45216-1C63-4868-8477-6054C5B1F8A4}" type="presParOf" srcId="{D32AED89-8A0F-4A84-91EC-E1D2D9A3CED7}" destId="{3E826B3E-C109-411B-BD1A-8F4459B0D33C}" srcOrd="2" destOrd="0" presId="urn:microsoft.com/office/officeart/2005/8/layout/hierarchy3"/>
    <dgm:cxn modelId="{00457A52-524D-47F7-A99C-D125AD7700F8}" type="presParOf" srcId="{3E826B3E-C109-411B-BD1A-8F4459B0D33C}" destId="{7D565005-846D-4314-B7AB-ED488162E788}" srcOrd="0" destOrd="0" presId="urn:microsoft.com/office/officeart/2005/8/layout/hierarchy3"/>
    <dgm:cxn modelId="{A9AD4407-8018-4AEA-A841-EDCC366BBDF6}" type="presParOf" srcId="{7D565005-846D-4314-B7AB-ED488162E788}" destId="{31CA280C-1D94-4763-A843-45D2060CCD70}" srcOrd="0" destOrd="0" presId="urn:microsoft.com/office/officeart/2005/8/layout/hierarchy3"/>
    <dgm:cxn modelId="{D80522FF-6842-4112-B875-41EB4FA05776}" type="presParOf" srcId="{7D565005-846D-4314-B7AB-ED488162E788}" destId="{105DF004-B41B-4500-8B8A-359748F4AE40}" srcOrd="1" destOrd="0" presId="urn:microsoft.com/office/officeart/2005/8/layout/hierarchy3"/>
    <dgm:cxn modelId="{5A4C9FF8-C348-4D82-A8F6-18E61AB7B8B7}" type="presParOf" srcId="{3E826B3E-C109-411B-BD1A-8F4459B0D33C}" destId="{F497D96F-4967-4336-888A-569053404279}" srcOrd="1" destOrd="0" presId="urn:microsoft.com/office/officeart/2005/8/layout/hierarchy3"/>
    <dgm:cxn modelId="{23E90235-D543-4151-8F7B-B9E80CB71B6C}" type="presParOf" srcId="{D32AED89-8A0F-4A84-91EC-E1D2D9A3CED7}" destId="{8D1F8A38-9FCF-4386-B881-0E1C39896BA0}" srcOrd="3" destOrd="0" presId="urn:microsoft.com/office/officeart/2005/8/layout/hierarchy3"/>
    <dgm:cxn modelId="{06D3B29E-A429-4569-B9B9-9FC16DC68E3B}" type="presParOf" srcId="{8D1F8A38-9FCF-4386-B881-0E1C39896BA0}" destId="{D3AF3ADB-4FC9-4267-876A-02BFA5062E23}" srcOrd="0" destOrd="0" presId="urn:microsoft.com/office/officeart/2005/8/layout/hierarchy3"/>
    <dgm:cxn modelId="{B5909B36-1FA9-4787-B58A-673D47926C62}" type="presParOf" srcId="{D3AF3ADB-4FC9-4267-876A-02BFA5062E23}" destId="{23526E6F-9846-4E50-A7F2-8A7E28E51A0C}" srcOrd="0" destOrd="0" presId="urn:microsoft.com/office/officeart/2005/8/layout/hierarchy3"/>
    <dgm:cxn modelId="{775F38F8-A912-4D07-A38B-24A0CE66A929}" type="presParOf" srcId="{D3AF3ADB-4FC9-4267-876A-02BFA5062E23}" destId="{F05284EA-193F-4C04-A984-FCB93BE8BEE0}" srcOrd="1" destOrd="0" presId="urn:microsoft.com/office/officeart/2005/8/layout/hierarchy3"/>
    <dgm:cxn modelId="{85C5F2AE-CBF0-4BCE-AA2F-86AA941BDD3C}" type="presParOf" srcId="{8D1F8A38-9FCF-4386-B881-0E1C39896BA0}" destId="{A0223794-FF2F-42FC-B001-31B96ACC8C30}" srcOrd="1" destOrd="0" presId="urn:microsoft.com/office/officeart/2005/8/layout/hierarchy3"/>
    <dgm:cxn modelId="{8B52226A-3658-4AED-9B51-76D097D7772D}" type="presParOf" srcId="{D32AED89-8A0F-4A84-91EC-E1D2D9A3CED7}" destId="{B35A1C86-EF27-4016-992A-1A370358A7E2}" srcOrd="4" destOrd="0" presId="urn:microsoft.com/office/officeart/2005/8/layout/hierarchy3"/>
    <dgm:cxn modelId="{393D5108-00B2-44DF-A380-C6CE52A2E5B3}" type="presParOf" srcId="{B35A1C86-EF27-4016-992A-1A370358A7E2}" destId="{7D658847-2644-44C1-8714-4AFAC5441648}" srcOrd="0" destOrd="0" presId="urn:microsoft.com/office/officeart/2005/8/layout/hierarchy3"/>
    <dgm:cxn modelId="{7062405A-7BC7-43E9-9689-1DA994046200}" type="presParOf" srcId="{7D658847-2644-44C1-8714-4AFAC5441648}" destId="{A0908FFD-7EF7-41A0-B6A2-6E0D70F78F22}" srcOrd="0" destOrd="0" presId="urn:microsoft.com/office/officeart/2005/8/layout/hierarchy3"/>
    <dgm:cxn modelId="{DAFD9AE6-D125-473B-99FC-DF6AFA5E3AE9}" type="presParOf" srcId="{7D658847-2644-44C1-8714-4AFAC5441648}" destId="{643AFB24-2C2C-4149-B20D-7D2F86E7E0A6}" srcOrd="1" destOrd="0" presId="urn:microsoft.com/office/officeart/2005/8/layout/hierarchy3"/>
    <dgm:cxn modelId="{D4C58375-6C23-4E83-A893-4509FA21AEE0}" type="presParOf" srcId="{B35A1C86-EF27-4016-992A-1A370358A7E2}" destId="{47414A2A-6ECC-4044-B2D5-D7C4E56A7459}" srcOrd="1" destOrd="0" presId="urn:microsoft.com/office/officeart/2005/8/layout/hierarchy3"/>
    <dgm:cxn modelId="{ABFDA7DF-0494-49F9-B007-6929EE7A9CF3}" type="presParOf" srcId="{D32AED89-8A0F-4A84-91EC-E1D2D9A3CED7}" destId="{D4E4D9B5-4F51-4CF7-A076-58D5E427F17E}" srcOrd="5" destOrd="0" presId="urn:microsoft.com/office/officeart/2005/8/layout/hierarchy3"/>
    <dgm:cxn modelId="{7D9A4775-24EF-474D-B2DE-E69A1DB52E9F}" type="presParOf" srcId="{D4E4D9B5-4F51-4CF7-A076-58D5E427F17E}" destId="{3E80F07F-0A83-442D-9726-F018F5F32E3D}" srcOrd="0" destOrd="0" presId="urn:microsoft.com/office/officeart/2005/8/layout/hierarchy3"/>
    <dgm:cxn modelId="{56F606AD-6562-4938-99C7-CEAD2C7EB3A6}" type="presParOf" srcId="{3E80F07F-0A83-442D-9726-F018F5F32E3D}" destId="{CF75E0C0-7FEC-434D-802C-3EF66C897913}" srcOrd="0" destOrd="0" presId="urn:microsoft.com/office/officeart/2005/8/layout/hierarchy3"/>
    <dgm:cxn modelId="{6B834A94-CA2A-4A3E-B949-7F972F79DEA7}" type="presParOf" srcId="{3E80F07F-0A83-442D-9726-F018F5F32E3D}" destId="{485B2B54-015F-45B8-98BE-A96333E80F16}" srcOrd="1" destOrd="0" presId="urn:microsoft.com/office/officeart/2005/8/layout/hierarchy3"/>
    <dgm:cxn modelId="{3665523F-22F7-4E73-BCE2-1502E2226B5B}" type="presParOf" srcId="{D4E4D9B5-4F51-4CF7-A076-58D5E427F17E}" destId="{5EFCE9FB-C257-4609-8120-B1A5B97ED4A7}" srcOrd="1" destOrd="0" presId="urn:microsoft.com/office/officeart/2005/8/layout/hierarchy3"/>
    <dgm:cxn modelId="{AB99ADB1-09A5-40E6-89C9-F4B3552E7068}" type="presParOf" srcId="{D32AED89-8A0F-4A84-91EC-E1D2D9A3CED7}" destId="{D522DBD6-D241-4F10-A88D-F8E30BF60591}" srcOrd="6" destOrd="0" presId="urn:microsoft.com/office/officeart/2005/8/layout/hierarchy3"/>
    <dgm:cxn modelId="{203E87D9-1053-4398-A566-1691D09F9E08}" type="presParOf" srcId="{D522DBD6-D241-4F10-A88D-F8E30BF60591}" destId="{F8D076BB-409B-4599-B2CB-878B46A51CD7}" srcOrd="0" destOrd="0" presId="urn:microsoft.com/office/officeart/2005/8/layout/hierarchy3"/>
    <dgm:cxn modelId="{E1034FDA-9D51-4F98-A3F9-BA6EB8468F38}" type="presParOf" srcId="{F8D076BB-409B-4599-B2CB-878B46A51CD7}" destId="{F007D06B-E88D-4F41-AA04-89ACF6905886}" srcOrd="0" destOrd="0" presId="urn:microsoft.com/office/officeart/2005/8/layout/hierarchy3"/>
    <dgm:cxn modelId="{7D1EDD2E-DD13-46A9-8BE6-78626F46E30F}" type="presParOf" srcId="{F8D076BB-409B-4599-B2CB-878B46A51CD7}" destId="{B27E4E9A-7AED-4845-BE63-12B743C61BD6}" srcOrd="1" destOrd="0" presId="urn:microsoft.com/office/officeart/2005/8/layout/hierarchy3"/>
    <dgm:cxn modelId="{F982480B-8ABF-44E4-8344-5E5DB43DA4E4}" type="presParOf" srcId="{D522DBD6-D241-4F10-A88D-F8E30BF60591}" destId="{B3BC715E-915B-4781-9A2F-9AFCF59589B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A5FA70-1F68-4FA9-9918-9055F0F8A58F}" type="doc">
      <dgm:prSet loTypeId="urn:microsoft.com/office/officeart/2005/8/layout/venn1" loCatId="relationship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pt-PT"/>
        </a:p>
      </dgm:t>
    </dgm:pt>
    <dgm:pt modelId="{C5BBC8AA-0E54-4F3D-A451-E6F2A64DF61A}">
      <dgm:prSet/>
      <dgm:spPr/>
      <dgm:t>
        <a:bodyPr/>
        <a:lstStyle/>
        <a:p>
          <a:pPr rtl="0"/>
          <a:r>
            <a:rPr lang="pt-PT" dirty="0" err="1" smtClean="0"/>
            <a:t>Biodiversity</a:t>
          </a:r>
          <a:r>
            <a:rPr lang="pt-PT" dirty="0" smtClean="0"/>
            <a:t> </a:t>
          </a:r>
          <a:r>
            <a:rPr lang="pt-PT" dirty="0" err="1" smtClean="0"/>
            <a:t>will</a:t>
          </a:r>
          <a:r>
            <a:rPr lang="pt-PT" dirty="0" smtClean="0"/>
            <a:t> </a:t>
          </a:r>
          <a:r>
            <a:rPr lang="pt-PT" dirty="0" err="1" smtClean="0"/>
            <a:t>reduce</a:t>
          </a:r>
          <a:r>
            <a:rPr lang="pt-PT" dirty="0" smtClean="0"/>
            <a:t> </a:t>
          </a:r>
          <a:r>
            <a:rPr lang="pt-PT" dirty="0" err="1" smtClean="0"/>
            <a:t>till</a:t>
          </a:r>
          <a:r>
            <a:rPr lang="pt-PT" dirty="0" smtClean="0"/>
            <a:t> 2027</a:t>
          </a:r>
          <a:endParaRPr lang="pt-PT" dirty="0"/>
        </a:p>
      </dgm:t>
    </dgm:pt>
    <dgm:pt modelId="{675AF6E1-9BB0-498C-81EC-D0B4502D030D}" type="parTrans" cxnId="{A6F38258-1587-450D-9179-AB27DDB65CD4}">
      <dgm:prSet/>
      <dgm:spPr/>
      <dgm:t>
        <a:bodyPr/>
        <a:lstStyle/>
        <a:p>
          <a:endParaRPr lang="pt-PT"/>
        </a:p>
      </dgm:t>
    </dgm:pt>
    <dgm:pt modelId="{5102ED67-5811-4BEE-B84D-5654D9A654B9}" type="sibTrans" cxnId="{A6F38258-1587-450D-9179-AB27DDB65CD4}">
      <dgm:prSet/>
      <dgm:spPr/>
      <dgm:t>
        <a:bodyPr/>
        <a:lstStyle/>
        <a:p>
          <a:endParaRPr lang="pt-PT"/>
        </a:p>
      </dgm:t>
    </dgm:pt>
    <dgm:pt modelId="{4D1626B7-7EDD-4DFC-A9E7-7C50E0DBFEE0}" type="pres">
      <dgm:prSet presAssocID="{1EA5FA70-1F68-4FA9-9918-9055F0F8A58F}" presName="compositeShape" presStyleCnt="0">
        <dgm:presLayoutVars>
          <dgm:chMax val="7"/>
          <dgm:dir/>
          <dgm:resizeHandles val="exact"/>
        </dgm:presLayoutVars>
      </dgm:prSet>
      <dgm:spPr/>
    </dgm:pt>
    <dgm:pt modelId="{8B926F57-B787-47C3-A4A3-62EBD09C9A7F}" type="pres">
      <dgm:prSet presAssocID="{C5BBC8AA-0E54-4F3D-A451-E6F2A64DF61A}" presName="circ1TxSh" presStyleLbl="vennNode1" presStyleIdx="0" presStyleCnt="1" custLinFactNeighborX="-8552" custLinFactNeighborY="-38679"/>
      <dgm:spPr/>
    </dgm:pt>
  </dgm:ptLst>
  <dgm:cxnLst>
    <dgm:cxn modelId="{A6F38258-1587-450D-9179-AB27DDB65CD4}" srcId="{1EA5FA70-1F68-4FA9-9918-9055F0F8A58F}" destId="{C5BBC8AA-0E54-4F3D-A451-E6F2A64DF61A}" srcOrd="0" destOrd="0" parTransId="{675AF6E1-9BB0-498C-81EC-D0B4502D030D}" sibTransId="{5102ED67-5811-4BEE-B84D-5654D9A654B9}"/>
    <dgm:cxn modelId="{BE693AB0-F50C-4D75-BBF1-7BF77C9E5081}" type="presOf" srcId="{C5BBC8AA-0E54-4F3D-A451-E6F2A64DF61A}" destId="{8B926F57-B787-47C3-A4A3-62EBD09C9A7F}" srcOrd="0" destOrd="0" presId="urn:microsoft.com/office/officeart/2005/8/layout/venn1"/>
    <dgm:cxn modelId="{F94EDAEF-55ED-429F-B548-693962533CB6}" type="presOf" srcId="{1EA5FA70-1F68-4FA9-9918-9055F0F8A58F}" destId="{4D1626B7-7EDD-4DFC-A9E7-7C50E0DBFEE0}" srcOrd="0" destOrd="0" presId="urn:microsoft.com/office/officeart/2005/8/layout/venn1"/>
    <dgm:cxn modelId="{7703F268-8E43-4F13-A08C-9F3D5AC997C4}" type="presParOf" srcId="{4D1626B7-7EDD-4DFC-A9E7-7C50E0DBFEE0}" destId="{8B926F57-B787-47C3-A4A3-62EBD09C9A7F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46FF8B-38DA-4D34-96DC-EBA6B2D4484A}">
      <dsp:nvSpPr>
        <dsp:cNvPr id="0" name=""/>
        <dsp:cNvSpPr/>
      </dsp:nvSpPr>
      <dsp:spPr>
        <a:xfrm>
          <a:off x="2939" y="1507628"/>
          <a:ext cx="870877" cy="4354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300" kern="1200" dirty="0" smtClean="0"/>
            <a:t>Clash Royale;</a:t>
          </a:r>
          <a:endParaRPr lang="pt-PT" sz="1300" kern="1200" dirty="0"/>
        </a:p>
      </dsp:txBody>
      <dsp:txXfrm>
        <a:off x="15693" y="1520382"/>
        <a:ext cx="845369" cy="409930"/>
      </dsp:txXfrm>
    </dsp:sp>
    <dsp:sp modelId="{60A47A86-5ACD-477E-8C63-F045946340A8}">
      <dsp:nvSpPr>
        <dsp:cNvPr id="0" name=""/>
        <dsp:cNvSpPr/>
      </dsp:nvSpPr>
      <dsp:spPr>
        <a:xfrm>
          <a:off x="1091535" y="1507628"/>
          <a:ext cx="870877" cy="4354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300" kern="1200" smtClean="0"/>
            <a:t>CS:GO;</a:t>
          </a:r>
          <a:endParaRPr lang="pt-PT" sz="1300" kern="1200"/>
        </a:p>
      </dsp:txBody>
      <dsp:txXfrm>
        <a:off x="1104289" y="1520382"/>
        <a:ext cx="845369" cy="409930"/>
      </dsp:txXfrm>
    </dsp:sp>
    <dsp:sp modelId="{31CA280C-1D94-4763-A843-45D2060CCD70}">
      <dsp:nvSpPr>
        <dsp:cNvPr id="0" name=""/>
        <dsp:cNvSpPr/>
      </dsp:nvSpPr>
      <dsp:spPr>
        <a:xfrm>
          <a:off x="2180131" y="1507628"/>
          <a:ext cx="870877" cy="43543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300" kern="1200" smtClean="0"/>
            <a:t>Minecraft;</a:t>
          </a:r>
          <a:endParaRPr lang="pt-PT" sz="1300" kern="1200"/>
        </a:p>
      </dsp:txBody>
      <dsp:txXfrm>
        <a:off x="2192885" y="1520382"/>
        <a:ext cx="845369" cy="409930"/>
      </dsp:txXfrm>
    </dsp:sp>
    <dsp:sp modelId="{23526E6F-9846-4E50-A7F2-8A7E28E51A0C}">
      <dsp:nvSpPr>
        <dsp:cNvPr id="0" name=""/>
        <dsp:cNvSpPr/>
      </dsp:nvSpPr>
      <dsp:spPr>
        <a:xfrm>
          <a:off x="3268727" y="1507628"/>
          <a:ext cx="870877" cy="43543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300" kern="1200" smtClean="0"/>
            <a:t>GTA V;</a:t>
          </a:r>
          <a:endParaRPr lang="pt-PT" sz="1300" kern="1200"/>
        </a:p>
      </dsp:txBody>
      <dsp:txXfrm>
        <a:off x="3281481" y="1520382"/>
        <a:ext cx="845369" cy="409930"/>
      </dsp:txXfrm>
    </dsp:sp>
    <dsp:sp modelId="{A0908FFD-7EF7-41A0-B6A2-6E0D70F78F22}">
      <dsp:nvSpPr>
        <dsp:cNvPr id="0" name=""/>
        <dsp:cNvSpPr/>
      </dsp:nvSpPr>
      <dsp:spPr>
        <a:xfrm>
          <a:off x="4357324" y="1507628"/>
          <a:ext cx="870877" cy="43543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300" kern="1200" smtClean="0"/>
            <a:t>Resident evil  7;</a:t>
          </a:r>
          <a:endParaRPr lang="pt-PT" sz="1300" kern="1200"/>
        </a:p>
      </dsp:txBody>
      <dsp:txXfrm>
        <a:off x="4370078" y="1520382"/>
        <a:ext cx="845369" cy="409930"/>
      </dsp:txXfrm>
    </dsp:sp>
    <dsp:sp modelId="{CF75E0C0-7FEC-434D-802C-3EF66C897913}">
      <dsp:nvSpPr>
        <dsp:cNvPr id="0" name=""/>
        <dsp:cNvSpPr/>
      </dsp:nvSpPr>
      <dsp:spPr>
        <a:xfrm>
          <a:off x="5445920" y="1507628"/>
          <a:ext cx="870877" cy="4354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300" kern="1200" smtClean="0"/>
            <a:t>.io Games;</a:t>
          </a:r>
          <a:endParaRPr lang="pt-PT" sz="1300" kern="1200"/>
        </a:p>
      </dsp:txBody>
      <dsp:txXfrm>
        <a:off x="5458674" y="1520382"/>
        <a:ext cx="845369" cy="409930"/>
      </dsp:txXfrm>
    </dsp:sp>
    <dsp:sp modelId="{F007D06B-E88D-4F41-AA04-89ACF6905886}">
      <dsp:nvSpPr>
        <dsp:cNvPr id="0" name=""/>
        <dsp:cNvSpPr/>
      </dsp:nvSpPr>
      <dsp:spPr>
        <a:xfrm>
          <a:off x="6534516" y="1507628"/>
          <a:ext cx="870877" cy="4354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300" kern="1200" smtClean="0"/>
            <a:t>Etc.</a:t>
          </a:r>
          <a:endParaRPr lang="pt-PT" sz="1300" kern="1200"/>
        </a:p>
      </dsp:txBody>
      <dsp:txXfrm>
        <a:off x="6547270" y="1520382"/>
        <a:ext cx="845369" cy="409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26F57-B787-47C3-A4A3-62EBD09C9A7F}">
      <dsp:nvSpPr>
        <dsp:cNvPr id="0" name=""/>
        <dsp:cNvSpPr/>
      </dsp:nvSpPr>
      <dsp:spPr>
        <a:xfrm>
          <a:off x="1683714" y="0"/>
          <a:ext cx="3450696" cy="3450696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800" kern="1200" dirty="0" err="1" smtClean="0"/>
            <a:t>Biodiversity</a:t>
          </a:r>
          <a:r>
            <a:rPr lang="pt-PT" sz="3800" kern="1200" dirty="0" smtClean="0"/>
            <a:t> </a:t>
          </a:r>
          <a:r>
            <a:rPr lang="pt-PT" sz="3800" kern="1200" dirty="0" err="1" smtClean="0"/>
            <a:t>will</a:t>
          </a:r>
          <a:r>
            <a:rPr lang="pt-PT" sz="3800" kern="1200" dirty="0" smtClean="0"/>
            <a:t> </a:t>
          </a:r>
          <a:r>
            <a:rPr lang="pt-PT" sz="3800" kern="1200" dirty="0" err="1" smtClean="0"/>
            <a:t>reduce</a:t>
          </a:r>
          <a:r>
            <a:rPr lang="pt-PT" sz="3800" kern="1200" dirty="0" smtClean="0"/>
            <a:t> </a:t>
          </a:r>
          <a:r>
            <a:rPr lang="pt-PT" sz="3800" kern="1200" dirty="0" err="1" smtClean="0"/>
            <a:t>till</a:t>
          </a:r>
          <a:r>
            <a:rPr lang="pt-PT" sz="3800" kern="1200" dirty="0" smtClean="0"/>
            <a:t> 2027</a:t>
          </a:r>
          <a:endParaRPr lang="pt-PT" sz="3800" kern="1200" dirty="0"/>
        </a:p>
      </dsp:txBody>
      <dsp:txXfrm>
        <a:off x="2189057" y="505343"/>
        <a:ext cx="2440010" cy="24400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D48BF-F41D-43C6-BC5E-C5BA92ECE9FF}" type="datetimeFigureOut">
              <a:rPr lang="pt-PT" smtClean="0"/>
              <a:t>08-02-2017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5470-33FC-4D9F-A9B9-149D569E2120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D48BF-F41D-43C6-BC5E-C5BA92ECE9FF}" type="datetimeFigureOut">
              <a:rPr lang="pt-PT" smtClean="0"/>
              <a:t>08-02-2017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5470-33FC-4D9F-A9B9-149D569E2120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D48BF-F41D-43C6-BC5E-C5BA92ECE9FF}" type="datetimeFigureOut">
              <a:rPr lang="pt-PT" smtClean="0"/>
              <a:t>08-02-2017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5470-33FC-4D9F-A9B9-149D569E2120}" type="slidenum">
              <a:rPr lang="pt-PT" smtClean="0"/>
              <a:t>‹nº›</a:t>
            </a:fld>
            <a:endParaRPr lang="pt-PT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D48BF-F41D-43C6-BC5E-C5BA92ECE9FF}" type="datetimeFigureOut">
              <a:rPr lang="pt-PT" smtClean="0"/>
              <a:t>08-02-2017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5470-33FC-4D9F-A9B9-149D569E2120}" type="slidenum">
              <a:rPr lang="pt-PT" smtClean="0"/>
              <a:t>‹nº›</a:t>
            </a:fld>
            <a:endParaRPr lang="pt-PT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D48BF-F41D-43C6-BC5E-C5BA92ECE9FF}" type="datetimeFigureOut">
              <a:rPr lang="pt-PT" smtClean="0"/>
              <a:t>08-02-2017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5470-33FC-4D9F-A9B9-149D569E2120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D48BF-F41D-43C6-BC5E-C5BA92ECE9FF}" type="datetimeFigureOut">
              <a:rPr lang="pt-PT" smtClean="0"/>
              <a:t>08-02-2017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5470-33FC-4D9F-A9B9-149D569E2120}" type="slidenum">
              <a:rPr lang="pt-PT" smtClean="0"/>
              <a:t>‹nº›</a:t>
            </a:fld>
            <a:endParaRPr lang="pt-P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D48BF-F41D-43C6-BC5E-C5BA92ECE9FF}" type="datetimeFigureOut">
              <a:rPr lang="pt-PT" smtClean="0"/>
              <a:t>08-02-2017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5470-33FC-4D9F-A9B9-149D569E2120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D48BF-F41D-43C6-BC5E-C5BA92ECE9FF}" type="datetimeFigureOut">
              <a:rPr lang="pt-PT" smtClean="0"/>
              <a:t>08-02-2017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5470-33FC-4D9F-A9B9-149D569E2120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D48BF-F41D-43C6-BC5E-C5BA92ECE9FF}" type="datetimeFigureOut">
              <a:rPr lang="pt-PT" smtClean="0"/>
              <a:t>08-02-2017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5470-33FC-4D9F-A9B9-149D569E2120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D48BF-F41D-43C6-BC5E-C5BA92ECE9FF}" type="datetimeFigureOut">
              <a:rPr lang="pt-PT" smtClean="0"/>
              <a:t>08-02-2017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5470-33FC-4D9F-A9B9-149D569E2120}" type="slidenum">
              <a:rPr lang="pt-PT" smtClean="0"/>
              <a:t>‹nº›</a:t>
            </a:fld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D48BF-F41D-43C6-BC5E-C5BA92ECE9FF}" type="datetimeFigureOut">
              <a:rPr lang="pt-PT" smtClean="0"/>
              <a:t>08-02-2017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5470-33FC-4D9F-A9B9-149D569E2120}" type="slidenum">
              <a:rPr lang="pt-PT" smtClean="0"/>
              <a:t>‹nº›</a:t>
            </a:fld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15D48BF-F41D-43C6-BC5E-C5BA92ECE9FF}" type="datetimeFigureOut">
              <a:rPr lang="pt-PT" smtClean="0"/>
              <a:t>08-02-2017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9515470-33FC-4D9F-A9B9-149D569E2120}" type="slidenum">
              <a:rPr lang="pt-PT" smtClean="0"/>
              <a:t>‹nº›</a:t>
            </a:fld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39552" y="836712"/>
            <a:ext cx="7772400" cy="1780108"/>
          </a:xfrm>
        </p:spPr>
        <p:txBody>
          <a:bodyPr>
            <a:noAutofit/>
          </a:bodyPr>
          <a:lstStyle/>
          <a:p>
            <a:r>
              <a:rPr lang="pt-PT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Beam me to 2027</a:t>
            </a:r>
            <a:endParaRPr lang="pt-PT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2675880"/>
            <a:ext cx="6400800" cy="1473200"/>
          </a:xfrm>
        </p:spPr>
        <p:txBody>
          <a:bodyPr>
            <a:normAutofit/>
          </a:bodyPr>
          <a:lstStyle/>
          <a:p>
            <a:r>
              <a:rPr lang="pt-PT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</a:rPr>
              <a:t>Memory</a:t>
            </a:r>
            <a:r>
              <a:rPr lang="pt-PT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</a:rPr>
              <a:t> box</a:t>
            </a:r>
            <a:endParaRPr lang="pt-PT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Light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356992"/>
            <a:ext cx="2987824" cy="199107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004048" y="6453336"/>
            <a:ext cx="3816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200" i="1" dirty="0" err="1" smtClean="0"/>
              <a:t>Done</a:t>
            </a:r>
            <a:r>
              <a:rPr lang="pt-PT" sz="1200" i="1" dirty="0" smtClean="0"/>
              <a:t> </a:t>
            </a:r>
            <a:r>
              <a:rPr lang="pt-PT" sz="1200" i="1" dirty="0" err="1" smtClean="0"/>
              <a:t>by</a:t>
            </a:r>
            <a:r>
              <a:rPr lang="pt-PT" sz="1200" i="1" dirty="0" smtClean="0"/>
              <a:t>: </a:t>
            </a:r>
            <a:r>
              <a:rPr lang="pt-PT" sz="1200" i="1" dirty="0" err="1" smtClean="0"/>
              <a:t>Dércio</a:t>
            </a:r>
            <a:r>
              <a:rPr lang="pt-PT" sz="1200" i="1" dirty="0" smtClean="0"/>
              <a:t>, João, Ricardo </a:t>
            </a:r>
            <a:r>
              <a:rPr lang="pt-PT" sz="1200" i="1" dirty="0" err="1" smtClean="0"/>
              <a:t>and</a:t>
            </a:r>
            <a:r>
              <a:rPr lang="pt-PT" sz="1200" i="1" dirty="0" smtClean="0"/>
              <a:t> Rui</a:t>
            </a:r>
            <a:endParaRPr lang="pt-PT" sz="1200" i="1" dirty="0"/>
          </a:p>
        </p:txBody>
      </p:sp>
    </p:spTree>
    <p:extLst>
      <p:ext uri="{BB962C8B-B14F-4D97-AF65-F5344CB8AC3E}">
        <p14:creationId xmlns:p14="http://schemas.microsoft.com/office/powerpoint/2010/main" val="413119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51" y="0"/>
            <a:ext cx="916211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Marcador de Posição de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4389019"/>
              </p:ext>
            </p:extLst>
          </p:nvPr>
        </p:nvGraphicFramePr>
        <p:xfrm>
          <a:off x="764532" y="2348880"/>
          <a:ext cx="7408333" cy="3450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1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Old</a:t>
            </a:r>
            <a:r>
              <a:rPr lang="pt-PT" sz="1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 Games</a:t>
            </a:r>
            <a:endParaRPr lang="pt-PT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itchFamily="66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283968" y="23488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37474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3" y="11088"/>
            <a:ext cx="9114858" cy="684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Marcador de Posição de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8315008"/>
              </p:ext>
            </p:extLst>
          </p:nvPr>
        </p:nvGraphicFramePr>
        <p:xfrm>
          <a:off x="971600" y="2276872"/>
          <a:ext cx="7408333" cy="3450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13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Food</a:t>
            </a:r>
            <a:r>
              <a:rPr lang="pt-PT" sz="1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 </a:t>
            </a:r>
            <a:r>
              <a:rPr lang="pt-PT" sz="13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changes</a:t>
            </a:r>
            <a:endParaRPr lang="pt-PT" sz="1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738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9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Landscapes</a:t>
            </a:r>
            <a:r>
              <a:rPr lang="pt-PT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 for </a:t>
            </a:r>
            <a:r>
              <a:rPr lang="pt-PT" sz="9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memory</a:t>
            </a:r>
            <a:endParaRPr lang="pt-PT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301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9190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Our</a:t>
            </a:r>
            <a:r>
              <a:rPr lang="pt-PT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 </a:t>
            </a:r>
            <a:r>
              <a:rPr lang="pt-PT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school</a:t>
            </a:r>
            <a:r>
              <a:rPr lang="pt-PT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 </a:t>
            </a:r>
            <a:r>
              <a:rPr lang="pt-PT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will</a:t>
            </a:r>
            <a:r>
              <a:rPr lang="pt-PT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 </a:t>
            </a:r>
            <a:r>
              <a:rPr lang="pt-PT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be</a:t>
            </a:r>
            <a:r>
              <a:rPr lang="pt-PT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 </a:t>
            </a:r>
            <a:r>
              <a:rPr lang="pt-PT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an</a:t>
            </a:r>
            <a:r>
              <a:rPr lang="pt-PT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 </a:t>
            </a:r>
            <a:r>
              <a:rPr lang="pt-PT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old</a:t>
            </a:r>
            <a:r>
              <a:rPr lang="pt-PT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 </a:t>
            </a:r>
            <a:r>
              <a:rPr lang="pt-PT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building</a:t>
            </a:r>
            <a:endParaRPr lang="pt-PT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372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67</TotalTime>
  <Words>55</Words>
  <Application>Microsoft Office PowerPoint</Application>
  <PresentationFormat>Apresentação no Ecrã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5</vt:i4>
      </vt:variant>
    </vt:vector>
  </HeadingPairs>
  <TitlesOfParts>
    <vt:vector size="6" baseType="lpstr">
      <vt:lpstr>Forma de Onda</vt:lpstr>
      <vt:lpstr>Beam me to 2027</vt:lpstr>
      <vt:lpstr>Old Games</vt:lpstr>
      <vt:lpstr>Food changes</vt:lpstr>
      <vt:lpstr>Landscapes for memory</vt:lpstr>
      <vt:lpstr>Our school will be an old building</vt:lpstr>
    </vt:vector>
  </TitlesOfParts>
  <Company>M. E. - GEPE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Beam  me to 2027</dc:title>
  <dc:creator>a2643</dc:creator>
  <cp:lastModifiedBy>a2643</cp:lastModifiedBy>
  <cp:revision>10</cp:revision>
  <dcterms:created xsi:type="dcterms:W3CDTF">2017-02-08T14:51:24Z</dcterms:created>
  <dcterms:modified xsi:type="dcterms:W3CDTF">2017-02-08T15:58:29Z</dcterms:modified>
</cp:coreProperties>
</file>