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66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140326-C02A-41FB-85F1-5018D7377D61}" type="datetimeFigureOut">
              <a:rPr lang="sk-SK" smtClean="0"/>
              <a:pPr/>
              <a:t>19. 10. 2016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28FA9B-DBF3-4352-AA2A-8042ADC604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esov.korzar.sme.sk/c/7883483/hradna-cesta-propaguje-sest-hradov-v-okoli-mesta-presov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Pre%C5%A1ovsk%C3%A1_hradn%C3%A1_cesta" TargetMode="External"/><Relationship Id="rId2" Type="http://schemas.openxmlformats.org/officeDocument/2006/relationships/hyperlink" Target="http://slovakia.travel/presovska-hradna-ce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padni.sk/sk/zbojnicky-hrad-solnohrad" TargetMode="External"/><Relationship Id="rId5" Type="http://schemas.openxmlformats.org/officeDocument/2006/relationships/hyperlink" Target="http://www.vypadni.sk/sk/hrad-sebes" TargetMode="External"/><Relationship Id="rId4" Type="http://schemas.openxmlformats.org/officeDocument/2006/relationships/hyperlink" Target="http://www.castrum.sk/page.php?id=1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šarišský h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556514" cy="3681636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987156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Prešovská hradná cesta</a:t>
            </a:r>
            <a:endParaRPr lang="sk-SK" b="1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/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/>
              <a:t>Obišovský hrad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Na zalesnenom vŕšku </a:t>
            </a:r>
            <a:r>
              <a:rPr lang="sk-SK" dirty="0" err="1" smtClean="0"/>
              <a:t>Zámčisko</a:t>
            </a:r>
            <a:r>
              <a:rPr lang="sk-SK" dirty="0" smtClean="0"/>
              <a:t> nad obcami Obišovce a Ličartovce bol  postavený v 13. storočí hrad na mieste starého slovanského hradiska drienovskými pánmi z rodu </a:t>
            </a:r>
            <a:r>
              <a:rPr lang="sk-SK" dirty="0" err="1" smtClean="0"/>
              <a:t>Abovcov</a:t>
            </a:r>
            <a:r>
              <a:rPr lang="sk-SK" dirty="0" smtClean="0"/>
              <a:t>. Zbúrali ho už v 15. storočí. Do dnešných čias sa z neho zachovali skromné zvyšky múrov, obranného valu a priekopy. Pri zrúcanine sa nachádza drevený prístrešok a informačný panel. 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39552" y="616530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http://www.vypadni.sk/sk/obisovsky-hrad-ruiny</a:t>
            </a:r>
            <a:endParaRPr lang="sk-SK" dirty="0"/>
          </a:p>
        </p:txBody>
      </p:sp>
      <p:pic>
        <p:nvPicPr>
          <p:cNvPr id="6148" name="Picture 4" descr="Obišovský hrad 01 - Ing.Mgr.Jozef Kotuli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4896544" cy="3672408"/>
          </a:xfrm>
          <a:prstGeom prst="rect">
            <a:avLst/>
          </a:prstGeom>
          <a:noFill/>
        </p:spPr>
      </p:pic>
      <p:pic>
        <p:nvPicPr>
          <p:cNvPr id="6146" name="Picture 2" descr="Výsledok vyhľadávania obrázkov pre dopyt obišovský hrad"/>
          <p:cNvPicPr>
            <a:picLocks noChangeAspect="1" noChangeArrowheads="1"/>
          </p:cNvPicPr>
          <p:nvPr/>
        </p:nvPicPr>
        <p:blipFill>
          <a:blip r:embed="rId3" cstate="print"/>
          <a:srcRect l="9735" r="4041"/>
          <a:stretch>
            <a:fillRect/>
          </a:stretch>
        </p:blipFill>
        <p:spPr bwMode="auto">
          <a:xfrm>
            <a:off x="3419872" y="3789040"/>
            <a:ext cx="3096344" cy="2373670"/>
          </a:xfrm>
          <a:prstGeom prst="rect">
            <a:avLst/>
          </a:prstGeom>
          <a:noFill/>
        </p:spPr>
      </p:pic>
      <p:pic>
        <p:nvPicPr>
          <p:cNvPr id="6150" name="Picture 6" descr="Obišovský hrad 02 - Ing.Mgr.Jozef Kotuli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Šarišský hrad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057400" cy="504056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/>
              <a:t>Šarišský hrad</a:t>
            </a:r>
            <a:r>
              <a:rPr lang="sk-SK" dirty="0" smtClean="0"/>
              <a:t> patrí k najrozsiahlejším stredovekým hradom na Slovensku. Hradný vrch bol osídlený  už v </a:t>
            </a:r>
            <a:r>
              <a:rPr lang="sk-SK" dirty="0" err="1" smtClean="0"/>
              <a:t>neolite.Výstavba</a:t>
            </a:r>
            <a:r>
              <a:rPr lang="sk-SK" dirty="0" smtClean="0"/>
              <a:t> nového hradu začala v 13. storočí, aby chránil severojužnú obchodnú cestu údolím rieky Torysy. Bol sídlom kráľov v čase, keď sa zdržiavali v Šariši.. Hrad v roku 1687 vyhorel a viac nebol obnovený.. Prístupová cesta slúži ako náučný chodník. Celý hradný vrch je Národnou prírodnou rezerváciou. Opevnenie hradu je zachovalé, vrátane bášt. </a:t>
            </a:r>
            <a:endParaRPr lang="sk-SK" dirty="0"/>
          </a:p>
        </p:txBody>
      </p:sp>
      <p:pic>
        <p:nvPicPr>
          <p:cNvPr id="5124" name="Picture 4" descr="Výsledok vyhľadávania obrázkov pre dopyt šarišský hra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t="19768" r="9418"/>
          <a:stretch>
            <a:fillRect/>
          </a:stretch>
        </p:blipFill>
        <p:spPr bwMode="auto">
          <a:xfrm>
            <a:off x="467544" y="548680"/>
            <a:ext cx="6019800" cy="4463008"/>
          </a:xfrm>
          <a:prstGeom prst="rect">
            <a:avLst/>
          </a:prstGeom>
          <a:noFill/>
        </p:spPr>
      </p:pic>
      <p:pic>
        <p:nvPicPr>
          <p:cNvPr id="5126" name="Picture 6" descr="Výsledok vyhľadávania obrázkov pre dopyt šarišský h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2664296" cy="1671846"/>
          </a:xfrm>
          <a:prstGeom prst="rect">
            <a:avLst/>
          </a:prstGeom>
          <a:noFill/>
        </p:spPr>
      </p:pic>
      <p:pic>
        <p:nvPicPr>
          <p:cNvPr id="5128" name="Picture 8" descr="Výsledok vyhľadávania obrázkov pre dopyt šarišský hrad"/>
          <p:cNvPicPr>
            <a:picLocks noChangeAspect="1" noChangeArrowheads="1"/>
          </p:cNvPicPr>
          <p:nvPr/>
        </p:nvPicPr>
        <p:blipFill>
          <a:blip r:embed="rId4" cstate="print"/>
          <a:srcRect l="5942" r="10871"/>
          <a:stretch>
            <a:fillRect/>
          </a:stretch>
        </p:blipFill>
        <p:spPr bwMode="auto">
          <a:xfrm>
            <a:off x="539552" y="4005064"/>
            <a:ext cx="3024336" cy="241769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563888" y="6021288"/>
            <a:ext cx="300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http://www.sarisskyhrad.sk/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Kapušiansky hrad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6629400" y="1196752"/>
            <a:ext cx="2057400" cy="5112568"/>
          </a:xfrm>
        </p:spPr>
        <p:txBody>
          <a:bodyPr/>
          <a:lstStyle/>
          <a:p>
            <a:r>
              <a:rPr lang="sk-SK" dirty="0" smtClean="0"/>
              <a:t>Hrad, ktorý </a:t>
            </a:r>
            <a:r>
              <a:rPr lang="sk-SK" dirty="0" smtClean="0"/>
              <a:t>mal chrániť kráľovskú cestu vedúcu z </a:t>
            </a:r>
            <a:r>
              <a:rPr lang="sk-SK" dirty="0" smtClean="0"/>
              <a:t>Prešova na sever postavili v 13. st. Bol v majetku </a:t>
            </a:r>
            <a:r>
              <a:rPr lang="sk-SK" dirty="0" smtClean="0"/>
              <a:t>kráľovskej </a:t>
            </a:r>
            <a:r>
              <a:rPr lang="sk-SK" dirty="0" smtClean="0"/>
              <a:t>komory, po kuruckých povstaniach bol v  18. st. zbúraný. Dodnes stoja do značnej výšky kamenné múry, hrad sa od r . 2012 opravuje.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39552" y="616530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https://sk.wikipedia.org/wiki/Kapu%C5%A1iansky_hrad</a:t>
            </a:r>
            <a:endParaRPr lang="sk-SK" dirty="0"/>
          </a:p>
        </p:txBody>
      </p:sp>
      <p:pic>
        <p:nvPicPr>
          <p:cNvPr id="3074" name="Picture 2" descr="Výsledok vyhľadávania obrázkov pre dopyt kapušiansky hrad 20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63" r="1396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75" name="Picture 3" descr="C:\Users\Adriana\Pictures\fotky škola\201516\kapušiansky hrad\20160623_110148.jpg"/>
          <p:cNvPicPr>
            <a:picLocks noChangeAspect="1" noChangeArrowheads="1"/>
          </p:cNvPicPr>
          <p:nvPr/>
        </p:nvPicPr>
        <p:blipFill>
          <a:blip r:embed="rId3" cstate="print"/>
          <a:srcRect l="17385"/>
          <a:stretch>
            <a:fillRect/>
          </a:stretch>
        </p:blipFill>
        <p:spPr bwMode="auto">
          <a:xfrm>
            <a:off x="323528" y="3861048"/>
            <a:ext cx="3248361" cy="2211710"/>
          </a:xfrm>
          <a:prstGeom prst="rect">
            <a:avLst/>
          </a:prstGeom>
          <a:noFill/>
        </p:spPr>
      </p:pic>
      <p:pic>
        <p:nvPicPr>
          <p:cNvPr id="3077" name="Picture 5" descr="Výsledok vyhľadávania obrázkov pre dopyt kapušiansky hrad v minul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2664296" cy="249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http://presov.korzar.sme.sk/c/7883483/hradna-cesta-propaguje-sest-hradov-v-okoli-mesta-presov.html</a:t>
            </a:r>
            <a:endParaRPr lang="sk-SK" dirty="0" smtClean="0"/>
          </a:p>
          <a:p>
            <a:r>
              <a:rPr lang="sk-SK" dirty="0" smtClean="0"/>
              <a:t>http://www.hrad.wbl.sk/Hradne-podujatia.html</a:t>
            </a:r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Viac sa o našich hradoch dozviete tu: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http://slovakia.travel/presovska-hradna-cesta#prettyPhoto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https://sk.wikipedia.org/wiki/Pre%C5%A1ovsk%C3%A1_hradn%C3%A1_cesta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http://www.castrum.sk/page.php?id=158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http://www.vypadni.sk/sk/hrad-sebes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http://www.vypadni.sk/sk/zbojnicky-hrad-solnohrad</a:t>
            </a:r>
            <a:endParaRPr lang="sk-SK" dirty="0" smtClean="0"/>
          </a:p>
          <a:p>
            <a:r>
              <a:rPr lang="sk-SK" dirty="0" smtClean="0"/>
              <a:t>http://www.travelguide.sk/svk/turisticke-zaujimavosti/sarissky-hrad_338_1.html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Zdroje: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hrad.wbl.sk/letakphc_wb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31" y="476672"/>
            <a:ext cx="8188139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Hoci metropola Šariša – Prešov nemá vlastný hrad, spomedzi krajských miest má najvyšší počet hradných zrúcanín vo svojom blízkom okolí.</a:t>
            </a:r>
          </a:p>
          <a:p>
            <a:r>
              <a:rPr lang="sk-SK" dirty="0" smtClean="0"/>
              <a:t>Občianske združenie </a:t>
            </a:r>
            <a:r>
              <a:rPr lang="sk-SK" dirty="0" err="1" smtClean="0"/>
              <a:t>Rákociho</a:t>
            </a:r>
            <a:r>
              <a:rPr lang="sk-SK" dirty="0" smtClean="0"/>
              <a:t> cesta síce nespojila hrady 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Šarišský, Kapušiansky, Obišovský, Zbojnícky, Lipovský a </a:t>
            </a:r>
            <a:r>
              <a:rPr lang="sk-SK" b="1" dirty="0" err="1" smtClean="0">
                <a:solidFill>
                  <a:schemeClr val="tx2">
                    <a:lumMod val="75000"/>
                  </a:schemeClr>
                </a:solidFill>
              </a:rPr>
              <a:t>Šebeš</a:t>
            </a:r>
            <a:r>
              <a:rPr lang="sk-SK" dirty="0" smtClean="0"/>
              <a:t> reálnou cestou, no otvorením Prešovskej hradnej cesty pomáha zvýšiť záujem Prešovčanov a návštevníkov mesta o okolité hrady.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Pri slávnosti otvorení hradnej cesty bola </a:t>
            </a:r>
            <a:r>
              <a:rPr lang="sk-SK" b="1" dirty="0" smtClean="0"/>
              <a:t>odštartovaná súťaž v zbieraní odtlačkov hradných pečiatok</a:t>
            </a:r>
            <a:r>
              <a:rPr lang="sk-SK" dirty="0" smtClean="0"/>
              <a:t>.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Adriana\Downloads\Tourism_Prešov16Slovaki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88424" cy="595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7" name="Zástupný symbol obrázka 6" descr="IMAG097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20000"/>
          </a:blip>
          <a:srcRect t="19968" r="16838" b="19968"/>
          <a:stretch>
            <a:fillRect/>
          </a:stretch>
        </p:blipFill>
        <p:spPr>
          <a:xfrm>
            <a:off x="539552" y="548680"/>
            <a:ext cx="4978896" cy="5562600"/>
          </a:xfr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5652120" y="1556792"/>
            <a:ext cx="3034680" cy="3958952"/>
          </a:xfrm>
        </p:spPr>
        <p:txBody>
          <a:bodyPr>
            <a:noAutofit/>
          </a:bodyPr>
          <a:lstStyle/>
          <a:p>
            <a:r>
              <a:rPr lang="sk-SK" sz="1800" dirty="0" smtClean="0"/>
              <a:t>Na </a:t>
            </a:r>
            <a:r>
              <a:rPr lang="sk-SK" sz="1800" b="1" dirty="0" smtClean="0"/>
              <a:t>Hlavnej ulici v Prešove</a:t>
            </a:r>
            <a:r>
              <a:rPr lang="sk-SK" sz="1800" dirty="0" smtClean="0"/>
              <a:t> pribudla železná</a:t>
            </a:r>
            <a:r>
              <a:rPr lang="sk-SK" sz="1800" b="1" dirty="0" smtClean="0"/>
              <a:t> Hradná brána </a:t>
            </a:r>
            <a:r>
              <a:rPr lang="sk-SK" sz="1800" dirty="0" smtClean="0"/>
              <a:t>– pútač na informovanie o aktivitách na blízkych hradoch Šariš, Kapušany, </a:t>
            </a:r>
            <a:r>
              <a:rPr lang="sk-SK" sz="1800" dirty="0" err="1" smtClean="0"/>
              <a:t>Šebeš</a:t>
            </a:r>
            <a:r>
              <a:rPr lang="sk-SK" sz="1800" dirty="0" smtClean="0"/>
              <a:t>, </a:t>
            </a:r>
            <a:r>
              <a:rPr lang="sk-SK" sz="1800" dirty="0" err="1" smtClean="0"/>
              <a:t>Soľnohrad</a:t>
            </a:r>
            <a:r>
              <a:rPr lang="sk-SK" sz="1800" dirty="0" smtClean="0"/>
              <a:t>, Obišovský a Lipovský hrad.</a:t>
            </a:r>
          </a:p>
          <a:p>
            <a:r>
              <a:rPr lang="sk-SK" sz="1800" dirty="0" smtClean="0"/>
              <a:t> V priečelí hradnej brány sú osadené hradné kamene – každý za jeden hrad</a:t>
            </a:r>
            <a:endParaRPr lang="sk-SK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sk-SK" dirty="0" smtClean="0"/>
              <a:t>A na hradoch to </a:t>
            </a:r>
            <a:br>
              <a:rPr lang="sk-SK" dirty="0" smtClean="0"/>
            </a:br>
            <a:r>
              <a:rPr lang="sk-SK" dirty="0" smtClean="0"/>
              <a:t>veru žije...</a:t>
            </a:r>
            <a:endParaRPr lang="sk-SK" dirty="0"/>
          </a:p>
        </p:txBody>
      </p:sp>
      <p:pic>
        <p:nvPicPr>
          <p:cNvPr id="5" name="Zástupný symbol obsahu 4" descr="kapusany-hradne-slavnos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4059238" cy="2871911"/>
          </a:xfrm>
        </p:spPr>
      </p:pic>
      <p:pic>
        <p:nvPicPr>
          <p:cNvPr id="6" name="Zástupný symbol obsahu 5" descr="sarisske-hradne-dni-2016-724x1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232547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Lipovský hrad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6629400" y="1412776"/>
            <a:ext cx="2057400" cy="460702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Údajov o </a:t>
            </a:r>
            <a:r>
              <a:rPr lang="sk-SK" dirty="0" err="1" smtClean="0">
                <a:solidFill>
                  <a:schemeClr val="tx1"/>
                </a:solidFill>
              </a:rPr>
              <a:t>Lipoveckom</a:t>
            </a:r>
            <a:r>
              <a:rPr lang="sk-SK" dirty="0" smtClean="0">
                <a:solidFill>
                  <a:schemeClr val="tx1"/>
                </a:solidFill>
              </a:rPr>
              <a:t> hrade je málo. Všetky pramene sa zhodujú v tom, že prvý písomný údaj o hrade je z roku 1262. Hrad často menil majiteľov, čo len zvýrazňuje jeho dôležitosť. 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Na hrade mali napríklad svoje sídlo  v rokoch 1300 - 1312 </a:t>
            </a:r>
            <a:r>
              <a:rPr lang="sk-SK" dirty="0" err="1" smtClean="0">
                <a:solidFill>
                  <a:schemeClr val="tx1"/>
                </a:solidFill>
              </a:rPr>
              <a:t>templári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Za kuruckých vojen bol hrad znova zbúraný a už sa nikdy neobnovil.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Zo zbúraniska na </a:t>
            </a:r>
            <a:r>
              <a:rPr lang="sk-SK" dirty="0" err="1" smtClean="0">
                <a:solidFill>
                  <a:schemeClr val="tx1"/>
                </a:solidFill>
              </a:rPr>
              <a:t>Zamčisku</a:t>
            </a:r>
            <a:r>
              <a:rPr lang="sk-SK" dirty="0" smtClean="0">
                <a:solidFill>
                  <a:schemeClr val="tx1"/>
                </a:solidFill>
              </a:rPr>
              <a:t> v Lipovciach sa zachovali už len </a:t>
            </a:r>
            <a:r>
              <a:rPr lang="sk-SK" dirty="0" err="1" smtClean="0">
                <a:solidFill>
                  <a:schemeClr val="tx1"/>
                </a:solidFill>
              </a:rPr>
              <a:t>zbytky</a:t>
            </a:r>
            <a:r>
              <a:rPr lang="sk-SK" dirty="0" smtClean="0">
                <a:solidFill>
                  <a:schemeClr val="tx1"/>
                </a:solidFill>
              </a:rPr>
              <a:t> - prstencový val, na ktorom hrad stál a zvyšky hradných múrov v podobe háld kameňa. 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1505" name="Picture 1" descr="C:\Users\Adriana\Desktop\hrad etw\Lipovský_hrad16Slova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272475" cy="320435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467544" y="59492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https://www.geocaching.com/geocache/GC2W4JP_hrad-lipovce?guid=b9208f78-4b3b-4064-bcfa-9a50de0433eb</a:t>
            </a:r>
            <a:endParaRPr lang="sk-SK" dirty="0"/>
          </a:p>
        </p:txBody>
      </p:sp>
      <p:pic>
        <p:nvPicPr>
          <p:cNvPr id="21509" name="Picture 5" descr="http://img.geocaching.com/cache/f77df99e-bdb5-477c-bc8d-4a4623059a6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 bwMode="auto">
          <a:xfrm>
            <a:off x="395536" y="2636912"/>
            <a:ext cx="3427986" cy="3167633"/>
          </a:xfrm>
          <a:prstGeom prst="rect">
            <a:avLst/>
          </a:prstGeom>
          <a:noFill/>
        </p:spPr>
      </p:pic>
      <p:pic>
        <p:nvPicPr>
          <p:cNvPr id="21511" name="Picture 7" descr="http://img.geocaching.com/cache/2d8a5a40-2543-47e0-81df-621063fc09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2618029" cy="231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Šebeš</a:t>
            </a:r>
            <a:r>
              <a:rPr lang="sk-SK" dirty="0" smtClean="0"/>
              <a:t> (Podhradík)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057400" cy="475104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Ruiny sa rozkladajú na zarastenom skalnatom pahorku nad obcou Podhradík v prešovskom okrese. Hrad vznikol v 13. storočí a pôvodne bol drevený. Istý čas patril mestu Košice a bol spravovaný </a:t>
            </a:r>
            <a:r>
              <a:rPr lang="sk-SK" dirty="0" err="1" smtClean="0"/>
              <a:t>Fantiškom</a:t>
            </a:r>
            <a:r>
              <a:rPr lang="sk-SK" dirty="0" smtClean="0"/>
              <a:t> </a:t>
            </a:r>
            <a:r>
              <a:rPr lang="sk-SK" dirty="0" err="1" smtClean="0"/>
              <a:t>Sebesim</a:t>
            </a:r>
            <a:r>
              <a:rPr lang="sk-SK" dirty="0" smtClean="0"/>
              <a:t>. Ktorý mal veľmi zlé vzťahy s obyvateľmi mesta Prešov. Prešovčania vyslali vojsko a pevnosť vypálili. Hrad už potom nikto nikdy neobnovil. Do dnešných dní sa z neho zachovali iba nevysoké zvyšky kamenných múrov. Z hradného vrchu, ktorý je očistený od nadbytočných drevín sa naskytá pekný výhľad na Šarišský a Kapušiansky hrad či na Stráže. Na </a:t>
            </a:r>
            <a:r>
              <a:rPr lang="sk-SK" dirty="0" err="1" smtClean="0"/>
              <a:t>Šebeš</a:t>
            </a:r>
            <a:r>
              <a:rPr lang="sk-SK" dirty="0" smtClean="0"/>
              <a:t> sa možno dostať po náučnom chodníku z obce Podhradík.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3528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https://www.geocaching.com/geocache/GCPRG6_hsz-sebes-hrad-castle?guid=a1062029-4dd6-44fa-8298-b7e105877af1</a:t>
            </a:r>
            <a:endParaRPr lang="sk-SK" dirty="0"/>
          </a:p>
        </p:txBody>
      </p:sp>
      <p:pic>
        <p:nvPicPr>
          <p:cNvPr id="20486" name="Picture 6" descr="Výsledok vyhľadávania obrázkov pre dopyt hrad šebeš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975" r="9418"/>
          <a:stretch>
            <a:fillRect/>
          </a:stretch>
        </p:blipFill>
        <p:spPr bwMode="auto">
          <a:xfrm>
            <a:off x="1835696" y="260648"/>
            <a:ext cx="4392488" cy="5347356"/>
          </a:xfrm>
          <a:prstGeom prst="rect">
            <a:avLst/>
          </a:prstGeom>
          <a:noFill/>
        </p:spPr>
      </p:pic>
      <p:pic>
        <p:nvPicPr>
          <p:cNvPr id="20484" name="Picture 4" descr="Sk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3226164" cy="1800200"/>
          </a:xfrm>
          <a:prstGeom prst="rect">
            <a:avLst/>
          </a:prstGeom>
          <a:noFill/>
        </p:spPr>
      </p:pic>
      <p:pic>
        <p:nvPicPr>
          <p:cNvPr id="20488" name="Picture 8" descr="Výsledok vyhľadávania obrázkov pre dopyt hrad šebe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2431157" cy="2431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Soľnohrad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(Zbojnícky hrad)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Nenápadná zrúcanina Zbojníckeho hradu (alebo </a:t>
            </a:r>
            <a:r>
              <a:rPr lang="sk-SK" dirty="0" err="1" smtClean="0"/>
              <a:t>Soľnohradu</a:t>
            </a:r>
            <a:r>
              <a:rPr lang="sk-SK" dirty="0" smtClean="0"/>
              <a:t>) sa rozprestiera na vyvýšenine </a:t>
            </a:r>
            <a:r>
              <a:rPr lang="sk-SK" dirty="0" err="1" smtClean="0"/>
              <a:t>Slanských</a:t>
            </a:r>
            <a:r>
              <a:rPr lang="sk-SK" dirty="0" smtClean="0"/>
              <a:t> vrchov nad obcou Ruská Nová Ves. Kedysi mocná pevnosť strážila neďaleké ložiská soli. Názov Zbojnícky hrad dostala preto, lebo tu istú dobu sídlili obávaní lúpežní rytieri, ktorí napádali a zbíjali okolo sídliaci ľud. Dnešný návštevník hradného vrchu si už pevnosti príliš neužije – zostali z nej len skromné zvyšky. Na Zbojnícky hrad sa možno dostať po značkovanom turistickom chodníku z obce Ruská Nová Ves.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67544" y="60212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http://www.ruskanovaves.sk/obsah/hist%C3%B3ria-zbojn%C3%ADckeho-hradu</a:t>
            </a:r>
            <a:endParaRPr lang="sk-SK" dirty="0"/>
          </a:p>
        </p:txBody>
      </p:sp>
      <p:pic>
        <p:nvPicPr>
          <p:cNvPr id="19462" name="Picture 6" descr="Výsledok vyhľadávania obrázkov pre dopyt zbojnícky hra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19569"/>
          <a:stretch>
            <a:fillRect/>
          </a:stretch>
        </p:blipFill>
        <p:spPr bwMode="auto">
          <a:xfrm>
            <a:off x="2555776" y="476672"/>
            <a:ext cx="3970784" cy="4193694"/>
          </a:xfrm>
          <a:prstGeom prst="rect">
            <a:avLst/>
          </a:prstGeom>
          <a:noFill/>
        </p:spPr>
      </p:pic>
      <p:pic>
        <p:nvPicPr>
          <p:cNvPr id="19458" name="Picture 2" descr="Soľnohrad / Zbojnícky hrad - rekonštruovaná kresb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2448272" cy="2008348"/>
          </a:xfrm>
          <a:prstGeom prst="rect">
            <a:avLst/>
          </a:prstGeom>
          <a:noFill/>
        </p:spPr>
      </p:pic>
      <p:pic>
        <p:nvPicPr>
          <p:cNvPr id="19464" name="Picture 8" descr="Výsledok vyhľadávania obrázkov pre dopyt zbojnícky hrad"/>
          <p:cNvPicPr>
            <a:picLocks noChangeAspect="1" noChangeArrowheads="1"/>
          </p:cNvPicPr>
          <p:nvPr/>
        </p:nvPicPr>
        <p:blipFill>
          <a:blip r:embed="rId4" cstate="print"/>
          <a:srcRect l="39701" b="41668"/>
          <a:stretch>
            <a:fillRect/>
          </a:stretch>
        </p:blipFill>
        <p:spPr bwMode="auto">
          <a:xfrm>
            <a:off x="395536" y="3212976"/>
            <a:ext cx="347367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380</Words>
  <Application>Microsoft Office PowerPoint</Application>
  <PresentationFormat>Prezentácia na obrazovke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Papier</vt:lpstr>
      <vt:lpstr>Prešovská hradná cesta</vt:lpstr>
      <vt:lpstr>Snímka 2</vt:lpstr>
      <vt:lpstr>Snímka 3</vt:lpstr>
      <vt:lpstr>Snímka 4</vt:lpstr>
      <vt:lpstr>Snímka 5</vt:lpstr>
      <vt:lpstr>A na hradoch to  veru žije...</vt:lpstr>
      <vt:lpstr>Lipovský hrad  </vt:lpstr>
      <vt:lpstr>Šebeš (Podhradík)  </vt:lpstr>
      <vt:lpstr>Soľnohrad  (Zbojnícky hrad) </vt:lpstr>
      <vt:lpstr>  Obišovský hrad  </vt:lpstr>
      <vt:lpstr>Šarišský hrad  </vt:lpstr>
      <vt:lpstr>Kapušiansky hrad  </vt:lpstr>
      <vt:lpstr>Viac sa o našich hradoch dozviete tu: 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Prešovská hradná cesta</dc:title>
  <dc:creator>Adriana</dc:creator>
  <cp:lastModifiedBy>Adriana</cp:lastModifiedBy>
  <cp:revision>19</cp:revision>
  <dcterms:created xsi:type="dcterms:W3CDTF">2016-10-17T13:18:30Z</dcterms:created>
  <dcterms:modified xsi:type="dcterms:W3CDTF">2016-10-19T16:39:01Z</dcterms:modified>
</cp:coreProperties>
</file>