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A88EC-1E3E-4BBA-BB89-EC781235C9FD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035A8-3E49-4937-9200-E2DF93A42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53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035A8-3E49-4937-9200-E2DF93A4259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1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035A8-3E49-4937-9200-E2DF93A4259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890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0EEFF7-C0AD-43D8-8C72-A143E849B5C1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91E599-B525-4FC4-9C44-7C080DDD033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28184" y="5157192"/>
            <a:ext cx="5637010" cy="882119"/>
          </a:xfrm>
        </p:spPr>
        <p:txBody>
          <a:bodyPr/>
          <a:lstStyle/>
          <a:p>
            <a:r>
              <a:rPr lang="cs-CZ" dirty="0" smtClean="0"/>
              <a:t>©Adam </a:t>
            </a:r>
            <a:r>
              <a:rPr lang="cs-CZ" dirty="0" err="1" smtClean="0"/>
              <a:t>Brzoň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31840" y="548680"/>
            <a:ext cx="2952327" cy="1008112"/>
          </a:xfrm>
        </p:spPr>
        <p:txBody>
          <a:bodyPr/>
          <a:lstStyle/>
          <a:p>
            <a:r>
              <a:rPr lang="cs-CZ" dirty="0" smtClean="0"/>
              <a:t>Kožlí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01" y="2138858"/>
            <a:ext cx="4966510" cy="308751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894" y="2143406"/>
            <a:ext cx="4154426" cy="29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algn="ctr"/>
            <a:r>
              <a:rPr lang="cs-CZ" dirty="0" smtClean="0"/>
              <a:t>Kožlí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2492896"/>
            <a:ext cx="6400800" cy="3474720"/>
          </a:xfrm>
        </p:spPr>
        <p:txBody>
          <a:bodyPr/>
          <a:lstStyle/>
          <a:p>
            <a:r>
              <a:rPr lang="cs-CZ" b="1" dirty="0" smtClean="0"/>
              <a:t>-Kožlí</a:t>
            </a:r>
            <a:r>
              <a:rPr lang="cs-CZ" dirty="0"/>
              <a:t> je zřícenina hradu na ostrohu nad soutokem potoka Tisem a </a:t>
            </a:r>
            <a:r>
              <a:rPr lang="cs-CZ" dirty="0" err="1" smtClean="0"/>
              <a:t>Janovickéh</a:t>
            </a:r>
            <a:r>
              <a:rPr lang="cs-CZ" dirty="0" smtClean="0"/>
              <a:t> </a:t>
            </a:r>
            <a:r>
              <a:rPr lang="cs-CZ" dirty="0"/>
              <a:t>potoka na úpatí vrchu </a:t>
            </a:r>
            <a:r>
              <a:rPr lang="cs-CZ" dirty="0" smtClean="0"/>
              <a:t>Chlum</a:t>
            </a:r>
          </a:p>
          <a:p>
            <a:r>
              <a:rPr lang="cs-CZ" dirty="0" smtClean="0"/>
              <a:t>-</a:t>
            </a:r>
            <a:r>
              <a:rPr lang="pl-PL" dirty="0"/>
              <a:t>o</a:t>
            </a:r>
            <a:r>
              <a:rPr lang="pl-PL" dirty="0" smtClean="0"/>
              <a:t>d </a:t>
            </a:r>
            <a:r>
              <a:rPr lang="pl-PL" dirty="0"/>
              <a:t>roku 1958 je chráněn jako </a:t>
            </a:r>
            <a:r>
              <a:rPr lang="pl-PL" dirty="0" smtClean="0"/>
              <a:t>kulturní </a:t>
            </a:r>
            <a:r>
              <a:rPr lang="pl-PL" dirty="0"/>
              <a:t>památka ČR</a:t>
            </a:r>
            <a:r>
              <a:rPr lang="pl-PL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60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512511" cy="1143000"/>
          </a:xfrm>
        </p:spPr>
        <p:txBody>
          <a:bodyPr/>
          <a:lstStyle/>
          <a:p>
            <a:pPr algn="ctr"/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2060848"/>
            <a:ext cx="6400800" cy="34747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-název </a:t>
            </a:r>
            <a:r>
              <a:rPr lang="cs-CZ" dirty="0"/>
              <a:t>hradu se poprvé objevuje v roce 1318 v predikátu Ctibora z </a:t>
            </a:r>
            <a:r>
              <a:rPr lang="cs-CZ" dirty="0" smtClean="0"/>
              <a:t>Kožlí</a:t>
            </a:r>
            <a:endParaRPr lang="cs-CZ" dirty="0"/>
          </a:p>
          <a:p>
            <a:r>
              <a:rPr lang="cs-CZ" dirty="0" smtClean="0"/>
              <a:t>-</a:t>
            </a:r>
            <a:r>
              <a:rPr lang="cs-CZ" dirty="0"/>
              <a:t>m</a:t>
            </a:r>
            <a:r>
              <a:rPr lang="cs-CZ" dirty="0" smtClean="0"/>
              <a:t>ajitelé </a:t>
            </a:r>
            <a:r>
              <a:rPr lang="cs-CZ" dirty="0"/>
              <a:t>Kožlí měli patronátní právo ke kostelu svatého Jakuba v blízkém </a:t>
            </a:r>
            <a:r>
              <a:rPr lang="cs-CZ" dirty="0" err="1" smtClean="0"/>
              <a:t>Chvojenu</a:t>
            </a:r>
            <a:endParaRPr lang="cs-CZ" dirty="0" smtClean="0"/>
          </a:p>
          <a:p>
            <a:r>
              <a:rPr lang="cs-CZ" dirty="0"/>
              <a:t>V souvislosti se sousedním Konopištěm ztratilo Kožlí rezidenční funkci a v průběhu 16. století bylo postupně </a:t>
            </a:r>
            <a:r>
              <a:rPr lang="cs-CZ" dirty="0" smtClean="0"/>
              <a:t>opouštěno </a:t>
            </a:r>
          </a:p>
          <a:p>
            <a:r>
              <a:rPr lang="cs-CZ" dirty="0"/>
              <a:t>V roce 1835, v rámci své letní cesty Posázavím, navštívil zříceninu Kožlí Karel Hynek Mácha. Nelze vyloučit, že hrad nakreslil, doklad se však nedochoval</a:t>
            </a:r>
            <a:r>
              <a:rPr lang="cs-CZ" dirty="0" smtClean="0"/>
              <a:t>.</a:t>
            </a:r>
            <a:r>
              <a:rPr lang="cs-CZ" dirty="0"/>
              <a:t> Lokalita je jako </a:t>
            </a:r>
            <a:r>
              <a:rPr lang="cs-CZ" i="1" dirty="0" smtClean="0"/>
              <a:t>Kožlí</a:t>
            </a:r>
            <a:r>
              <a:rPr lang="cs-CZ" dirty="0"/>
              <a:t> uvedena v soupisu </a:t>
            </a:r>
            <a:r>
              <a:rPr lang="cs-CZ" i="1" dirty="0"/>
              <a:t>Hrady spatřené</a:t>
            </a:r>
            <a:r>
              <a:rPr lang="cs-CZ" dirty="0"/>
              <a:t>.</a:t>
            </a: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05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algn="ctr"/>
            <a:r>
              <a:rPr lang="cs-CZ" dirty="0" smtClean="0"/>
              <a:t>Stavební podoba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2636912"/>
            <a:ext cx="6400800" cy="3474720"/>
          </a:xfrm>
        </p:spPr>
        <p:txBody>
          <a:bodyPr/>
          <a:lstStyle/>
          <a:p>
            <a:r>
              <a:rPr lang="cs-CZ" dirty="0" smtClean="0"/>
              <a:t>-hrad </a:t>
            </a:r>
            <a:r>
              <a:rPr lang="cs-CZ" dirty="0"/>
              <a:t>se skládal z předhradí a vnitřního hradu, jež byly odděleny ve skále vylámaným hlubokým </a:t>
            </a:r>
            <a:r>
              <a:rPr lang="cs-CZ" dirty="0" smtClean="0"/>
              <a:t>příkopem	</a:t>
            </a:r>
          </a:p>
          <a:p>
            <a:r>
              <a:rPr lang="cs-CZ" dirty="0" smtClean="0"/>
              <a:t>-vnitřní </a:t>
            </a:r>
            <a:r>
              <a:rPr lang="cs-CZ" dirty="0"/>
              <a:t>hrad tvořila </a:t>
            </a:r>
            <a:r>
              <a:rPr lang="cs-CZ" dirty="0" err="1"/>
              <a:t>dvoupalácová</a:t>
            </a:r>
            <a:r>
              <a:rPr lang="cs-CZ" dirty="0"/>
              <a:t> dispozice, přičemž není vyloučeno, že se jedná o nejstarší příklad v Čechách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55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143000"/>
          </a:xfrm>
        </p:spPr>
        <p:txBody>
          <a:bodyPr/>
          <a:lstStyle/>
          <a:p>
            <a:pPr algn="ctr"/>
            <a:r>
              <a:rPr lang="cs-CZ" dirty="0" smtClean="0"/>
              <a:t>Obrázky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4834">
            <a:off x="-70913" y="2636912"/>
            <a:ext cx="5164093" cy="342121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5415">
            <a:off x="5076056" y="3149655"/>
            <a:ext cx="4067944" cy="305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5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769065">
            <a:off x="1305276" y="2769008"/>
            <a:ext cx="6512511" cy="1143000"/>
          </a:xfrm>
        </p:spPr>
        <p:txBody>
          <a:bodyPr/>
          <a:lstStyle/>
          <a:p>
            <a:pPr algn="ctr"/>
            <a:r>
              <a:rPr lang="cs-CZ" dirty="0" smtClean="0"/>
              <a:t>Stavte se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2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41</Words>
  <Application>Microsoft Office PowerPoint</Application>
  <PresentationFormat>Předvádění na obrazovce (4:3)</PresentationFormat>
  <Paragraphs>17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Aerodynamika</vt:lpstr>
      <vt:lpstr>Kožlí</vt:lpstr>
      <vt:lpstr>Kožlí</vt:lpstr>
      <vt:lpstr>Historie</vt:lpstr>
      <vt:lpstr>Stavební podoba</vt:lpstr>
      <vt:lpstr>Obrázky</vt:lpstr>
      <vt:lpstr>Stavte se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Kožlí</dc:title>
  <dc:creator>Adam Brzon</dc:creator>
  <cp:lastModifiedBy>Adam Brzon</cp:lastModifiedBy>
  <cp:revision>3</cp:revision>
  <dcterms:created xsi:type="dcterms:W3CDTF">2016-04-13T12:26:27Z</dcterms:created>
  <dcterms:modified xsi:type="dcterms:W3CDTF">2016-04-13T12:55:22Z</dcterms:modified>
</cp:coreProperties>
</file>