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1997036-8F30-4CBB-BF80-8464753DBEAB}" type="datetimeFigureOut">
              <a:rPr lang="cs-CZ" smtClean="0"/>
              <a:t>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0370D7-6AEF-4806-8A31-24AF24D3D5D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" TargetMode="External"/><Relationship Id="rId2" Type="http://schemas.openxmlformats.org/officeDocument/2006/relationships/hyperlink" Target="http://www.wikipedia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/>
              <a:t>Zlenice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zřícenina hradu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68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829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0" dirty="0" smtClean="0"/>
              <a:t/>
            </a:r>
            <a:br>
              <a:rPr lang="cs-CZ" sz="3200" b="0" dirty="0" smtClean="0"/>
            </a:br>
            <a:r>
              <a:rPr lang="cs-CZ" sz="3200" b="0" dirty="0"/>
              <a:t/>
            </a:r>
            <a:br>
              <a:rPr lang="cs-CZ" sz="3200" b="0" dirty="0"/>
            </a:br>
            <a:r>
              <a:rPr lang="cs-CZ" sz="3200" b="0" dirty="0" smtClean="0"/>
              <a:t/>
            </a:r>
            <a:br>
              <a:rPr lang="cs-CZ" sz="3200" b="0" dirty="0" smtClean="0"/>
            </a:br>
            <a:r>
              <a:rPr lang="cs-CZ" sz="3200" b="0" dirty="0" smtClean="0"/>
              <a:t/>
            </a:r>
            <a:br>
              <a:rPr lang="cs-CZ" sz="3200" b="0" dirty="0" smtClean="0"/>
            </a:br>
            <a:r>
              <a:rPr lang="cs-CZ" sz="3200" b="0" dirty="0"/>
              <a:t/>
            </a:r>
            <a:br>
              <a:rPr lang="cs-CZ" sz="3200" b="0" dirty="0"/>
            </a:br>
            <a:r>
              <a:rPr lang="cs-CZ" sz="5300" b="0" dirty="0" smtClean="0"/>
              <a:t>Historie</a:t>
            </a:r>
            <a:endParaRPr lang="cs-CZ" sz="5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 </a:t>
            </a:r>
            <a:r>
              <a:rPr lang="pl-PL" sz="2800" dirty="0" smtClean="0"/>
              <a:t>Hrad </a:t>
            </a:r>
            <a:r>
              <a:rPr lang="pl-PL" sz="2800" dirty="0"/>
              <a:t>vznikl na přelomu 13. a 14. </a:t>
            </a:r>
            <a:r>
              <a:rPr lang="pl-PL" sz="2800" dirty="0" smtClean="0"/>
              <a:t>století. </a:t>
            </a:r>
            <a:r>
              <a:rPr lang="cs-CZ" sz="2800" dirty="0"/>
              <a:t>K důležité změně došlo roku 1377, kdy se Zlenice staly královským manstvím. Na hradě tehdy sídlil Ondřej z Dubé, významná osobnost té doby, nejvyšší sudí království </a:t>
            </a:r>
            <a:r>
              <a:rPr lang="cs-CZ" sz="2800" dirty="0" smtClean="0"/>
              <a:t>českého. </a:t>
            </a:r>
            <a:r>
              <a:rPr lang="cs-CZ" sz="2800" dirty="0"/>
              <a:t>V průběhu prvé poloviny 15. století hrad prošel rukama několika různých šlechtických </a:t>
            </a:r>
            <a:r>
              <a:rPr lang="cs-CZ" sz="2800" dirty="0" smtClean="0"/>
              <a:t>držitelů.</a:t>
            </a:r>
            <a:r>
              <a:rPr lang="cs-CZ" sz="2800" dirty="0"/>
              <a:t> v průběhu poděbradských válek byl mezi rokem 1463 a rokem </a:t>
            </a:r>
            <a:r>
              <a:rPr lang="cs-CZ" sz="2800" dirty="0" smtClean="0"/>
              <a:t>1465</a:t>
            </a:r>
            <a:r>
              <a:rPr lang="cs-CZ" sz="2800" dirty="0"/>
              <a:t> </a:t>
            </a:r>
            <a:r>
              <a:rPr lang="cs-CZ" sz="2800" dirty="0" smtClean="0"/>
              <a:t>poničen.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475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Havarijní stav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Hrad v současné chvíli čelí urychlené destrukci rozpadající se koruny severozápadního paláce jádra hradu, kdy za poslední tři roky došlo k masivnímu rozvolnění a postupnému rozpadu koruny zdiva. Zde bude potřeba co nejdříve zahájit konzervaci zdiva, na kterou v roce 2014 Sdružení Zlenice shání finanční podporu v řadách dobrovolných dárců.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4363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92062"/>
            <a:ext cx="2808312" cy="334750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1" y="2060849"/>
            <a:ext cx="4290609" cy="310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4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www.wikipedia.cz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www.google.cz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0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7200" smtClean="0"/>
          </a:p>
          <a:p>
            <a:r>
              <a:rPr lang="cs-CZ" sz="7200" smtClean="0"/>
              <a:t>Stojí </a:t>
            </a:r>
            <a:r>
              <a:rPr lang="cs-CZ" sz="7200" dirty="0" smtClean="0"/>
              <a:t>za návštěvu   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42761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</TotalTime>
  <Words>12</Words>
  <Application>Microsoft Office PowerPoint</Application>
  <PresentationFormat>Předvádění na obrazovce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Došky</vt:lpstr>
      <vt:lpstr>Zlenice</vt:lpstr>
      <vt:lpstr>     Historie</vt:lpstr>
      <vt:lpstr>Havarijní stav </vt:lpstr>
      <vt:lpstr>Prezentace aplikace PowerPoint</vt:lpstr>
      <vt:lpstr>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Zlenice</dc:title>
  <dc:creator>Lukas Vodicka</dc:creator>
  <cp:lastModifiedBy>Lukas Vodicka</cp:lastModifiedBy>
  <cp:revision>2</cp:revision>
  <dcterms:created xsi:type="dcterms:W3CDTF">2016-05-09T06:38:53Z</dcterms:created>
  <dcterms:modified xsi:type="dcterms:W3CDTF">2016-05-09T06:59:23Z</dcterms:modified>
</cp:coreProperties>
</file>