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3BBD5A-3A6C-4A01-BD90-245619122ABD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39D91E-35A4-4862-9C29-34B0E68664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25495" y="5975881"/>
            <a:ext cx="5637010" cy="882119"/>
          </a:xfrm>
        </p:spPr>
        <p:txBody>
          <a:bodyPr/>
          <a:lstStyle/>
          <a:p>
            <a:r>
              <a:rPr lang="cs-CZ" dirty="0" smtClean="0"/>
              <a:t>©Adam </a:t>
            </a:r>
            <a:r>
              <a:rPr lang="cs-CZ" dirty="0" err="1" smtClean="0"/>
              <a:t>Brzoň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548680"/>
            <a:ext cx="7772400" cy="1470025"/>
          </a:xfrm>
        </p:spPr>
        <p:txBody>
          <a:bodyPr/>
          <a:lstStyle/>
          <a:p>
            <a:r>
              <a:rPr lang="cs-CZ" dirty="0" err="1" smtClean="0"/>
              <a:t>Líšno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6622"/>
            <a:ext cx="4788024" cy="35878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42" y="2186622"/>
            <a:ext cx="4390250" cy="358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0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512511" cy="1143000"/>
          </a:xfrm>
        </p:spPr>
        <p:txBody>
          <a:bodyPr/>
          <a:lstStyle/>
          <a:p>
            <a:pPr algn="ctr"/>
            <a:r>
              <a:rPr lang="cs-CZ" dirty="0" err="1" smtClean="0"/>
              <a:t>Líšno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2348880"/>
            <a:ext cx="6400800" cy="3474720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ámek </a:t>
            </a:r>
            <a:r>
              <a:rPr lang="cs-CZ" dirty="0" err="1" smtClean="0"/>
              <a:t>Líšno</a:t>
            </a:r>
            <a:r>
              <a:rPr lang="cs-CZ" dirty="0" smtClean="0"/>
              <a:t> se </a:t>
            </a:r>
            <a:r>
              <a:rPr lang="cs-CZ" dirty="0"/>
              <a:t>nachází v osadě </a:t>
            </a:r>
            <a:r>
              <a:rPr lang="cs-CZ" dirty="0" err="1"/>
              <a:t>Líšno</a:t>
            </a:r>
            <a:r>
              <a:rPr lang="cs-CZ" dirty="0"/>
              <a:t>, která je částí města Bystřice, okres Benešov ve středních Čechách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21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1143000"/>
          </a:xfrm>
        </p:spPr>
        <p:txBody>
          <a:bodyPr/>
          <a:lstStyle/>
          <a:p>
            <a:pPr algn="ctr"/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31640" y="2060848"/>
            <a:ext cx="6400800" cy="3474720"/>
          </a:xfrm>
        </p:spPr>
        <p:txBody>
          <a:bodyPr/>
          <a:lstStyle/>
          <a:p>
            <a:r>
              <a:rPr lang="cs-CZ" dirty="0"/>
              <a:t>Původně zde stával hrad </a:t>
            </a:r>
            <a:r>
              <a:rPr lang="cs-CZ" dirty="0" err="1"/>
              <a:t>Léštno</a:t>
            </a:r>
            <a:r>
              <a:rPr lang="cs-CZ" dirty="0"/>
              <a:t>, který založil asi 1367 syn Ondřeje z Dubé, Beneš. Jeho syn, Václav z Dubé, zpočátku vystupoval proti husitům</a:t>
            </a:r>
            <a:r>
              <a:rPr lang="cs-CZ" dirty="0" smtClean="0"/>
              <a:t>.</a:t>
            </a:r>
          </a:p>
          <a:p>
            <a:r>
              <a:rPr lang="cs-CZ" dirty="0"/>
              <a:t>V roce 1478 nový panovník Vladislav Jagellonský předal hrad Petrovi ze </a:t>
            </a:r>
            <a:r>
              <a:rPr lang="cs-CZ" dirty="0" smtClean="0"/>
              <a:t>Šternberka.</a:t>
            </a:r>
          </a:p>
          <a:p>
            <a:r>
              <a:rPr lang="cs-CZ" dirty="0"/>
              <a:t>Od začátku března 2015 už není volně přístupný ani park, je z něj soukromý pozemek, na hlavní bráně visí cedule vstup zakázán.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31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algn="ctr"/>
            <a:r>
              <a:rPr lang="cs-CZ" dirty="0" smtClean="0"/>
              <a:t>Obrázky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64904"/>
            <a:ext cx="4999967" cy="332725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36912"/>
            <a:ext cx="3851920" cy="32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3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08920"/>
            <a:ext cx="6512511" cy="1143000"/>
          </a:xfrm>
        </p:spPr>
        <p:txBody>
          <a:bodyPr/>
          <a:lstStyle/>
          <a:p>
            <a:pPr algn="ctr"/>
            <a:r>
              <a:rPr lang="cs-CZ" dirty="0" smtClean="0"/>
              <a:t>Stavte se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835938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50</Words>
  <Application>Microsoft Office PowerPoint</Application>
  <PresentationFormat>Předvádění na obrazovce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Líšno</vt:lpstr>
      <vt:lpstr>Líšno</vt:lpstr>
      <vt:lpstr>Historie</vt:lpstr>
      <vt:lpstr>Obrázky</vt:lpstr>
      <vt:lpstr>Stavte se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Líšno</dc:title>
  <dc:creator>Adam Brzon</dc:creator>
  <cp:lastModifiedBy>Adam Brzon</cp:lastModifiedBy>
  <cp:revision>2</cp:revision>
  <dcterms:created xsi:type="dcterms:W3CDTF">2016-05-09T06:35:52Z</dcterms:created>
  <dcterms:modified xsi:type="dcterms:W3CDTF">2016-05-09T06:50:07Z</dcterms:modified>
</cp:coreProperties>
</file>