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6899B61-1FE6-499F-86F0-AE3E0AEF645A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619-8300-4CA1-BDB7-113F4086C7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B61-1FE6-499F-86F0-AE3E0AEF645A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619-8300-4CA1-BDB7-113F4086C7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B61-1FE6-499F-86F0-AE3E0AEF645A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619-8300-4CA1-BDB7-113F4086C7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B61-1FE6-499F-86F0-AE3E0AEF645A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619-8300-4CA1-BDB7-113F4086C779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B61-1FE6-499F-86F0-AE3E0AEF645A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619-8300-4CA1-BDB7-113F4086C77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B61-1FE6-499F-86F0-AE3E0AEF645A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619-8300-4CA1-BDB7-113F4086C77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B61-1FE6-499F-86F0-AE3E0AEF645A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619-8300-4CA1-BDB7-113F4086C7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B61-1FE6-499F-86F0-AE3E0AEF645A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619-8300-4CA1-BDB7-113F4086C77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B61-1FE6-499F-86F0-AE3E0AEF645A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619-8300-4CA1-BDB7-113F4086C7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B61-1FE6-499F-86F0-AE3E0AEF645A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619-8300-4CA1-BDB7-113F4086C77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B61-1FE6-499F-86F0-AE3E0AEF645A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619-8300-4CA1-BDB7-113F4086C7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6899B61-1FE6-499F-86F0-AE3E0AEF645A}" type="datetimeFigureOut">
              <a:rPr lang="cs-CZ" smtClean="0"/>
              <a:t>13.4.2016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E31619-8300-4CA1-BDB7-113F4086C77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cs-CZ" sz="4800" dirty="0" smtClean="0">
                <a:cs typeface="Gunplay 3D" panose="020B0608020202050204" pitchFamily="34" charset="-18"/>
              </a:rPr>
              <a:t>Zbořený </a:t>
            </a:r>
            <a:r>
              <a:rPr lang="cs-CZ" sz="4800" dirty="0" err="1" smtClean="0">
                <a:cs typeface="Gunplay 3D" panose="020B0608020202050204" pitchFamily="34" charset="-18"/>
              </a:rPr>
              <a:t>kostelec</a:t>
            </a:r>
            <a:endParaRPr lang="cs-CZ" sz="4800" dirty="0">
              <a:cs typeface="Gunplay 3D" panose="020B060802020205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6932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Zbytky </a:t>
            </a:r>
            <a:r>
              <a:rPr lang="cs-CZ" dirty="0" err="1" smtClean="0"/>
              <a:t>nadvořní</a:t>
            </a:r>
            <a:r>
              <a:rPr lang="cs-CZ" dirty="0" smtClean="0"/>
              <a:t> zdi</a:t>
            </a:r>
            <a:endParaRPr lang="cs-CZ" dirty="0"/>
          </a:p>
        </p:txBody>
      </p:sp>
      <p:pic>
        <p:nvPicPr>
          <p:cNvPr id="1026" name="Picture 2" descr="C:\Users\simovi\Desktop\Zbytky_zdi_nad_Sázavou_na_hradě_Zbořený_Kostel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564904"/>
            <a:ext cx="45262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7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palác na hradě</a:t>
            </a:r>
            <a:endParaRPr lang="cs-CZ" dirty="0"/>
          </a:p>
        </p:txBody>
      </p:sp>
      <p:pic>
        <p:nvPicPr>
          <p:cNvPr id="2050" name="Picture 2" descr="C:\Users\simovi\Desktop\Nový_palác_na_hradě_Zbořený_Kostel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31068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1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na mapě</a:t>
            </a:r>
            <a:endParaRPr lang="cs-CZ" dirty="0"/>
          </a:p>
        </p:txBody>
      </p:sp>
      <p:pic>
        <p:nvPicPr>
          <p:cNvPr id="3077" name="Picture 5" descr="Red po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6013838" y="628140413"/>
            <a:ext cx="1044575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8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Zbořený Kostelec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04841"/>
            <a:ext cx="4346832" cy="26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16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rekonstrukce</a:t>
            </a:r>
            <a:endParaRPr lang="cs-CZ" dirty="0"/>
          </a:p>
        </p:txBody>
      </p:sp>
      <p:pic>
        <p:nvPicPr>
          <p:cNvPr id="4098" name="Picture 2" descr="C:\Users\simovi\Desktop\Kostel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3528392" cy="281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8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700495"/>
              </p:ext>
            </p:extLst>
          </p:nvPr>
        </p:nvGraphicFramePr>
        <p:xfrm>
          <a:off x="3286125" y="2499360"/>
          <a:ext cx="2571750" cy="2926080"/>
        </p:xfrm>
        <a:graphic>
          <a:graphicData uri="http://schemas.openxmlformats.org/drawingml/2006/table">
            <a:tbl>
              <a:tblPr/>
              <a:tblGrid>
                <a:gridCol w="1285875"/>
                <a:gridCol w="1285875"/>
              </a:tblGrid>
              <a:tr h="0">
                <a:tc>
                  <a:txBody>
                    <a:bodyPr/>
                    <a:lstStyle/>
                    <a:p>
                      <a:r>
                        <a:rPr lang="cs-CZ" u="none" strike="noStrike" dirty="0">
                          <a:solidFill>
                            <a:schemeClr val="tx1"/>
                          </a:solidFill>
                          <a:effectLst/>
                        </a:rPr>
                        <a:t>Sloh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u="none" strike="noStrike" dirty="0">
                          <a:solidFill>
                            <a:schemeClr val="tx1"/>
                          </a:solidFill>
                          <a:effectLst/>
                        </a:rPr>
                        <a:t>gotický</a:t>
                      </a:r>
                      <a:endParaRPr lang="cs-CZ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Výstavba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chemeClr val="tx1"/>
                          </a:solidFill>
                          <a:effectLst/>
                        </a:rPr>
                        <a:t>poslední čtvrtina </a:t>
                      </a:r>
                      <a:r>
                        <a:rPr lang="cs-CZ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13. století</a:t>
                      </a:r>
                      <a:endParaRPr lang="cs-CZ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Přestavba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chemeClr val="tx1"/>
                          </a:solidFill>
                          <a:effectLst/>
                        </a:rPr>
                        <a:t>polovina </a:t>
                      </a:r>
                      <a:r>
                        <a:rPr lang="cs-CZ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 století</a:t>
                      </a:r>
                      <a:endParaRPr lang="cs-CZ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chemeClr val="tx1"/>
                          </a:solidFill>
                        </a:rPr>
                        <a:t>Stavitel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u="none" strike="noStrike" dirty="0">
                          <a:solidFill>
                            <a:schemeClr val="tx1"/>
                          </a:solidFill>
                          <a:effectLst/>
                        </a:rPr>
                        <a:t>Václav II.</a:t>
                      </a:r>
                      <a:endParaRPr lang="cs-CZ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chemeClr val="tx1"/>
                          </a:solidFill>
                        </a:rPr>
                        <a:t>Další majitel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u="none" strike="noStrike" dirty="0">
                          <a:solidFill>
                            <a:schemeClr val="tx1"/>
                          </a:solidFill>
                          <a:effectLst/>
                        </a:rPr>
                        <a:t>Přemyslovci</a:t>
                      </a:r>
                      <a:r>
                        <a:rPr lang="cs-CZ" dirty="0">
                          <a:solidFill>
                            <a:schemeClr val="tx1"/>
                          </a:solidFill>
                          <a:effectLst/>
                        </a:rPr>
                        <a:t> aj.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3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Přijeďte se k nám podívat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179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ět módy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</TotalTime>
  <Words>35</Words>
  <Application>Microsoft Office PowerPoint</Application>
  <PresentationFormat>Předvádění na obrazovce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Svět módy</vt:lpstr>
      <vt:lpstr>Zbořený kostelec</vt:lpstr>
      <vt:lpstr>Zbytky nadvořní zdi</vt:lpstr>
      <vt:lpstr>Nový palác na hradě</vt:lpstr>
      <vt:lpstr>Místo na mapě</vt:lpstr>
      <vt:lpstr>rekonstrukce</vt:lpstr>
      <vt:lpstr>informace</vt:lpstr>
      <vt:lpstr>Přijeďte se k nám podívat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Zbořený kostelec</dc:title>
  <dc:creator>Vit Simon</dc:creator>
  <cp:lastModifiedBy>Vit Simon</cp:lastModifiedBy>
  <cp:revision>3</cp:revision>
  <dcterms:created xsi:type="dcterms:W3CDTF">2016-04-13T12:18:04Z</dcterms:created>
  <dcterms:modified xsi:type="dcterms:W3CDTF">2016-04-13T12:50:41Z</dcterms:modified>
</cp:coreProperties>
</file>