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EAD459-5F33-48BA-8B94-43CC95A73188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2131E5-7E60-4335-841F-10E5F80084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6"/>
            <a:ext cx="9144000" cy="68568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75322"/>
            <a:ext cx="7175351" cy="1793167"/>
          </a:xfrm>
        </p:spPr>
        <p:txBody>
          <a:bodyPr>
            <a:normAutofit/>
          </a:bodyPr>
          <a:lstStyle/>
          <a:p>
            <a:r>
              <a:rPr lang="cs-CZ" dirty="0" smtClean="0"/>
              <a:t>Týnec nad Sázavou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4208" y="5861631"/>
            <a:ext cx="5637010" cy="882119"/>
          </a:xfrm>
        </p:spPr>
        <p:txBody>
          <a:bodyPr/>
          <a:lstStyle/>
          <a:p>
            <a:r>
              <a:rPr lang="cs-CZ" dirty="0" smtClean="0"/>
              <a:t>©Adam </a:t>
            </a:r>
            <a:r>
              <a:rPr lang="cs-CZ" dirty="0" err="1" smtClean="0"/>
              <a:t>Brzoň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9428">
            <a:off x="309979" y="2587158"/>
            <a:ext cx="4104588" cy="30744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4850">
            <a:off x="4860032" y="2600284"/>
            <a:ext cx="4069541" cy="304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Týnec nad </a:t>
            </a:r>
            <a:r>
              <a:rPr lang="cs-CZ" dirty="0" err="1" smtClean="0"/>
              <a:t>sázavou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nejvýraznějším bodem města Týnce nad Sázavou na levém břehu řeky </a:t>
            </a:r>
            <a:r>
              <a:rPr lang="cs-CZ" dirty="0" smtClean="0"/>
              <a:t>Sázavy</a:t>
            </a:r>
          </a:p>
          <a:p>
            <a:r>
              <a:rPr lang="pl-PL" dirty="0"/>
              <a:t>Od roku 1958 je hrad chráněn jako kulturní památka ČR</a:t>
            </a:r>
            <a:r>
              <a:rPr lang="pl-PL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3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rvní </a:t>
            </a:r>
            <a:r>
              <a:rPr lang="cs-CZ" sz="2800" dirty="0"/>
              <a:t>zmínky o existenci hradu jsou z počátku 14. století, ale archeologické nálezy z přelomu 70. a 80. let </a:t>
            </a:r>
            <a:r>
              <a:rPr lang="cs-CZ" sz="2800" dirty="0" smtClean="0"/>
              <a:t>19. </a:t>
            </a:r>
            <a:r>
              <a:rPr lang="cs-CZ" sz="2800" dirty="0"/>
              <a:t>století potvrdily </a:t>
            </a:r>
            <a:r>
              <a:rPr lang="es-ES" sz="2800" dirty="0"/>
              <a:t>existenci hradu již v 11. </a:t>
            </a:r>
            <a:r>
              <a:rPr lang="es-ES" sz="2800" dirty="0" smtClean="0"/>
              <a:t>století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ůvodně </a:t>
            </a:r>
            <a:r>
              <a:rPr lang="cs-CZ" sz="2800" dirty="0"/>
              <a:t>na místě stál pouze dřevěný hrad až později byl postaven kamenný hrad s </a:t>
            </a:r>
            <a:r>
              <a:rPr lang="cs-CZ" sz="2800" dirty="0" smtClean="0"/>
              <a:t>románskou rotundou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rvní </a:t>
            </a:r>
            <a:r>
              <a:rPr lang="cs-CZ" sz="2800" dirty="0"/>
              <a:t>známý majitel byl Oldřich z Týnce, který je uváděn z roku </a:t>
            </a:r>
            <a:r>
              <a:rPr lang="cs-CZ" sz="2800" dirty="0" smtClean="0"/>
              <a:t>1318</a:t>
            </a:r>
          </a:p>
          <a:p>
            <a:r>
              <a:rPr lang="cs-CZ" sz="2800" dirty="0"/>
              <a:t> </a:t>
            </a:r>
            <a:r>
              <a:rPr lang="cs-CZ" sz="2800" dirty="0" smtClean="0"/>
              <a:t>po </a:t>
            </a:r>
            <a:r>
              <a:rPr lang="cs-CZ" sz="2800" dirty="0"/>
              <a:t>roce 1918 se obyvatelné části hradu využívaly jako </a:t>
            </a:r>
            <a:r>
              <a:rPr lang="cs-CZ" sz="2800" dirty="0" smtClean="0"/>
              <a:t>byty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akonec </a:t>
            </a:r>
            <a:r>
              <a:rPr lang="cs-CZ" sz="2800" dirty="0"/>
              <a:t>hrad odkoupila Církev československá husitská.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541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Stavební podoba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</a:t>
            </a:r>
            <a:r>
              <a:rPr lang="cs-CZ" sz="2800" dirty="0" smtClean="0"/>
              <a:t>o </a:t>
            </a:r>
            <a:r>
              <a:rPr lang="cs-CZ" sz="2800" dirty="0"/>
              <a:t>dnešní doby se dochovala románská rotunda, kde se nachází kaple v níž se konají bohoslužby církve </a:t>
            </a:r>
            <a:r>
              <a:rPr lang="cs-CZ" sz="2800" dirty="0" smtClean="0"/>
              <a:t>Československé husitské</a:t>
            </a:r>
            <a:r>
              <a:rPr lang="cs-CZ" sz="2800" dirty="0"/>
              <a:t>, dále gotická věž, jejíž nejvyšší patro slouží jako vyhlídka na Týnec a jeho </a:t>
            </a:r>
            <a:r>
              <a:rPr lang="cs-CZ" sz="2800" dirty="0" smtClean="0"/>
              <a:t>okolí.</a:t>
            </a:r>
          </a:p>
          <a:p>
            <a:r>
              <a:rPr lang="cs-CZ" sz="2800" dirty="0"/>
              <a:t> </a:t>
            </a:r>
            <a:r>
              <a:rPr lang="cs-CZ" sz="2800" dirty="0" smtClean="0"/>
              <a:t>dále </a:t>
            </a:r>
            <a:r>
              <a:rPr lang="cs-CZ" sz="2800" dirty="0"/>
              <a:t>se dochovaly prostory bývalého přestavěného paláce, kde dnes sídlí městské </a:t>
            </a:r>
            <a:r>
              <a:rPr lang="cs-CZ" sz="2800" u="sng" dirty="0"/>
              <a:t>muzeum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8039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773605">
            <a:off x="2701998" y="4580903"/>
            <a:ext cx="8686800" cy="841248"/>
          </a:xfrm>
        </p:spPr>
        <p:txBody>
          <a:bodyPr/>
          <a:lstStyle/>
          <a:p>
            <a:r>
              <a:rPr lang="cs-CZ" dirty="0" smtClean="0"/>
              <a:t>Stavte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72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48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Týnec nad Sázavou</vt:lpstr>
      <vt:lpstr>Týnec nad sázavou</vt:lpstr>
      <vt:lpstr>historie</vt:lpstr>
      <vt:lpstr>Stavební podoba</vt:lpstr>
      <vt:lpstr>Stavte se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Týnec nad Sázavou</dc:title>
  <dc:creator>Adam Brzon</dc:creator>
  <cp:lastModifiedBy>Adam Brzon</cp:lastModifiedBy>
  <cp:revision>3</cp:revision>
  <dcterms:created xsi:type="dcterms:W3CDTF">2016-04-20T11:32:13Z</dcterms:created>
  <dcterms:modified xsi:type="dcterms:W3CDTF">2016-04-20T11:59:40Z</dcterms:modified>
</cp:coreProperties>
</file>