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B9C714-A394-46EF-84BA-4DB43D36074B}" type="datetimeFigureOut">
              <a:rPr lang="cs-CZ" smtClean="0"/>
              <a:t>13.4.2016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0E1223-7A47-43E3-B8C7-37F97F3A09C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Šelmberk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893295"/>
            <a:ext cx="6048671" cy="428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24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420888"/>
            <a:ext cx="7745505" cy="3877815"/>
          </a:xfrm>
        </p:spPr>
        <p:txBody>
          <a:bodyPr/>
          <a:lstStyle/>
          <a:p>
            <a:r>
              <a:rPr lang="cs-CZ" dirty="0" smtClean="0"/>
              <a:t>Zřícenina u obce Běleč </a:t>
            </a:r>
          </a:p>
          <a:p>
            <a:r>
              <a:rPr lang="cs-CZ" dirty="0"/>
              <a:t> asi dva kilometry severovýchodně od Mladé </a:t>
            </a:r>
            <a:r>
              <a:rPr lang="cs-CZ" dirty="0" smtClean="0"/>
              <a:t>Vožice</a:t>
            </a:r>
          </a:p>
          <a:p>
            <a:r>
              <a:rPr lang="cs-CZ" dirty="0" smtClean="0"/>
              <a:t>Stojí nad údolím říčky Blanice v nadmořské výšce 480 m</a:t>
            </a:r>
          </a:p>
          <a:p>
            <a:r>
              <a:rPr lang="pl-PL" dirty="0"/>
              <a:t> Od roku 1958 je chráněn jako kulturní památka ČR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2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56263" cy="1054250"/>
          </a:xfrm>
        </p:spPr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  <p:sp>
        <p:nvSpPr>
          <p:cNvPr id="5" name="AutoShape 4" descr="Image result for selmberk m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02142"/>
            <a:ext cx="4968552" cy="287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ál 5"/>
          <p:cNvSpPr/>
          <p:nvPr/>
        </p:nvSpPr>
        <p:spPr>
          <a:xfrm>
            <a:off x="460375" y="1916832"/>
            <a:ext cx="1735361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2206" y="2164214"/>
            <a:ext cx="1229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Poloha: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26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Vznikl před rokem 1318 </a:t>
            </a:r>
          </a:p>
          <a:p>
            <a:r>
              <a:rPr lang="cs-CZ" dirty="0" smtClean="0"/>
              <a:t>Z rodu </a:t>
            </a:r>
            <a:r>
              <a:rPr lang="cs-CZ" dirty="0" err="1" smtClean="0"/>
              <a:t>Buziců</a:t>
            </a:r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dvacátých letech devatenáctého století nechal Leopold z </a:t>
            </a:r>
            <a:r>
              <a:rPr lang="cs-CZ" dirty="0" err="1"/>
              <a:t>Kuenburgu</a:t>
            </a:r>
            <a:r>
              <a:rPr lang="cs-CZ" dirty="0"/>
              <a:t> upravit věž v romantizujícím slohu na </a:t>
            </a:r>
            <a:r>
              <a:rPr lang="cs-CZ" dirty="0" smtClean="0"/>
              <a:t>rozhlednu</a:t>
            </a:r>
          </a:p>
          <a:p>
            <a:r>
              <a:rPr lang="cs-CZ" dirty="0" smtClean="0"/>
              <a:t>Okolí </a:t>
            </a:r>
            <a:r>
              <a:rPr lang="cs-CZ" dirty="0"/>
              <a:t>hradu bylo ve stejné době přeměněno na anglický </a:t>
            </a:r>
            <a:r>
              <a:rPr lang="cs-CZ" dirty="0" smtClean="0"/>
              <a:t>park.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67926" y="1597442"/>
            <a:ext cx="1471825" cy="7200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91770" y="17635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Historie: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6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458296" cy="441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71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6002586" cy="45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8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Šelmberk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824536" cy="359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3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3212976"/>
            <a:ext cx="7756263" cy="1054250"/>
          </a:xfrm>
        </p:spPr>
        <p:txBody>
          <a:bodyPr/>
          <a:lstStyle/>
          <a:p>
            <a:r>
              <a:rPr lang="cs-CZ" dirty="0" smtClean="0"/>
              <a:t>Stojí za vidění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07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29</Words>
  <Application>Microsoft Office PowerPoint</Application>
  <PresentationFormat>Předvádění na obrazovce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Tvrdý obal</vt:lpstr>
      <vt:lpstr>Šelmberk</vt:lpstr>
      <vt:lpstr>Šelmberk</vt:lpstr>
      <vt:lpstr>Šelmberk</vt:lpstr>
      <vt:lpstr>Šelmberk</vt:lpstr>
      <vt:lpstr>Šelmberk</vt:lpstr>
      <vt:lpstr>Šelmberk</vt:lpstr>
      <vt:lpstr>Šelmberk</vt:lpstr>
      <vt:lpstr>Stojí za vidění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Šelmberk</dc:title>
  <dc:creator>Jakub Kapek</dc:creator>
  <cp:lastModifiedBy>Jakub Kapek</cp:lastModifiedBy>
  <cp:revision>4</cp:revision>
  <dcterms:created xsi:type="dcterms:W3CDTF">2016-04-13T12:05:55Z</dcterms:created>
  <dcterms:modified xsi:type="dcterms:W3CDTF">2016-04-13T12:50:46Z</dcterms:modified>
</cp:coreProperties>
</file>