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EB0889-2F20-4620-A3CB-C06930F2C4F6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430C75-57C3-4415-8F42-0D04590FF85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1844824"/>
            <a:ext cx="6480048" cy="2301240"/>
          </a:xfrm>
        </p:spPr>
        <p:txBody>
          <a:bodyPr/>
          <a:lstStyle/>
          <a:p>
            <a:r>
              <a:rPr lang="cs-CZ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Hrad Ledeč nad Sázavou</a:t>
            </a:r>
            <a:endParaRPr lang="cs-CZ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80048" cy="1752600"/>
          </a:xfrm>
        </p:spPr>
        <p:txBody>
          <a:bodyPr/>
          <a:lstStyle/>
          <a:p>
            <a:r>
              <a:rPr lang="cs-CZ" dirty="0" smtClean="0"/>
              <a:t>Lukáš Urbánek</a:t>
            </a:r>
            <a:endParaRPr lang="cs-CZ" dirty="0"/>
          </a:p>
        </p:txBody>
      </p:sp>
      <p:pic>
        <p:nvPicPr>
          <p:cNvPr id="1026" name="Picture 2" descr="http://www.krasnecechy.cz/media/galerie/zamek-i-hrad-lede-nad-sazavou/big/zamek-ci-hrad-ledec-nad-sazav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0890">
            <a:off x="1713890" y="3260781"/>
            <a:ext cx="3874194" cy="2576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70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7467600" cy="1143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Historie hradu</a:t>
            </a: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První písemné zmínky o hradu v Ledči nad Sázavou pocházejí z roku 1181, kdy je v listinách uveden vladyka Zikmund z Ledče</a:t>
            </a:r>
            <a:r>
              <a:rPr lang="cs-CZ" sz="1800" dirty="0" smtClean="0"/>
              <a:t>.</a:t>
            </a:r>
          </a:p>
          <a:p>
            <a:r>
              <a:rPr lang="cs-CZ" sz="1800" dirty="0" err="1" smtClean="0"/>
              <a:t>Vhusitské</a:t>
            </a:r>
            <a:r>
              <a:rPr lang="cs-CZ" sz="1800" dirty="0" smtClean="0"/>
              <a:t> </a:t>
            </a:r>
            <a:r>
              <a:rPr lang="cs-CZ" sz="1800" dirty="0"/>
              <a:t>době ledečtí vladykové stáli na straně tohoto hnutí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Vladykové </a:t>
            </a:r>
            <a:r>
              <a:rPr lang="cs-CZ" sz="1800" dirty="0"/>
              <a:t>Mikulášové </a:t>
            </a:r>
            <a:r>
              <a:rPr lang="cs-CZ" sz="1800" dirty="0" err="1"/>
              <a:t>Pešíkův</a:t>
            </a:r>
            <a:r>
              <a:rPr lang="cs-CZ" sz="1800" dirty="0"/>
              <a:t> a Václavův, podepsali v roce 1416 </a:t>
            </a:r>
            <a:r>
              <a:rPr lang="cs-CZ" sz="1800" dirty="0" err="1"/>
              <a:t>stížný</a:t>
            </a:r>
            <a:r>
              <a:rPr lang="cs-CZ" sz="1800" dirty="0"/>
              <a:t> list proti upálení Mistra Jana Husa.</a:t>
            </a:r>
            <a:endParaRPr lang="cs-CZ" sz="1800" dirty="0"/>
          </a:p>
        </p:txBody>
      </p:sp>
      <p:pic>
        <p:nvPicPr>
          <p:cNvPr id="2050" name="Picture 2" descr="Ledeč nad Sázavou - hra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4595664" cy="2834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23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Možnosti pro </a:t>
            </a:r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návštěvníky</a:t>
            </a: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7467600" cy="3633267"/>
          </a:xfrm>
        </p:spPr>
        <p:txBody>
          <a:bodyPr>
            <a:noAutofit/>
          </a:bodyPr>
          <a:lstStyle/>
          <a:p>
            <a:r>
              <a:rPr lang="cs-CZ" sz="1800" dirty="0"/>
              <a:t>Na hradě je již výše zmíněné muzeum, od roku 2013 je ale přesunuté do nově zrekonstruovaných interiérů. </a:t>
            </a:r>
            <a:endParaRPr lang="cs-CZ" sz="1800" dirty="0" smtClean="0"/>
          </a:p>
          <a:p>
            <a:r>
              <a:rPr lang="cs-CZ" sz="1800" dirty="0" smtClean="0"/>
              <a:t>Kromě </a:t>
            </a:r>
            <a:r>
              <a:rPr lang="cs-CZ" sz="1800" dirty="0"/>
              <a:t>muzea je možné od r. 2015 navštívit první prohlídkový okruh, jehož tématem je retro 60. a 70. </a:t>
            </a:r>
            <a:r>
              <a:rPr lang="cs-CZ" sz="1800" dirty="0" smtClean="0"/>
              <a:t>let.</a:t>
            </a:r>
          </a:p>
          <a:p>
            <a:r>
              <a:rPr lang="cs-CZ" sz="1800" dirty="0" smtClean="0"/>
              <a:t>Vystoupat </a:t>
            </a:r>
            <a:r>
              <a:rPr lang="cs-CZ" sz="1800" dirty="0"/>
              <a:t>lze nejen na věž, ale i na dřevěné lávky v půdních prostorech, ze kterých je možné si prohlédnout zřícené interiéry východního křídla.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00374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6152">
            <a:off x="683568" y="1700808"/>
            <a:ext cx="3393411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091">
            <a:off x="4566420" y="1831194"/>
            <a:ext cx="4139952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9190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Rekonstrukce</a:t>
            </a: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Hrad byl po mnoho desetiletí ve správě Lesů České republiky, což jeho stavu neprospělo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Po </a:t>
            </a:r>
            <a:r>
              <a:rPr lang="cs-CZ" sz="1800" dirty="0"/>
              <a:t>sametové revoluci, kdy přešel do vlastnictví města Ledeč nad Sázavou a společnosti </a:t>
            </a:r>
            <a:r>
              <a:rPr lang="cs-CZ" sz="1800" dirty="0" err="1"/>
              <a:t>Aquacomp</a:t>
            </a:r>
            <a:r>
              <a:rPr lang="cs-CZ" sz="1800" dirty="0"/>
              <a:t> Hard s.r.o. se začalo mluvit o jeho rozsáhlé rekonstrukci. </a:t>
            </a:r>
            <a:endParaRPr lang="cs-CZ" sz="1800" dirty="0" smtClean="0"/>
          </a:p>
          <a:p>
            <a:r>
              <a:rPr lang="cs-CZ" sz="1800" dirty="0" smtClean="0"/>
              <a:t>Zvolena </a:t>
            </a:r>
            <a:r>
              <a:rPr lang="cs-CZ" sz="1800" dirty="0"/>
              <a:t>byla cesta postupných oprav.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199">
            <a:off x="4349086" y="3253612"/>
            <a:ext cx="4097579" cy="2805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5185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3645">
            <a:off x="781289" y="1565273"/>
            <a:ext cx="3393411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4418">
            <a:off x="4608827" y="1879641"/>
            <a:ext cx="4178924" cy="3134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618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281719">
            <a:off x="611560" y="1700808"/>
            <a:ext cx="7467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Stojí za vidění</a:t>
            </a:r>
            <a:endParaRPr lang="cs-CZ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5661248"/>
            <a:ext cx="7467600" cy="421507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  <p:pic>
        <p:nvPicPr>
          <p:cNvPr id="3074" name="Picture 2" descr="http://cestovanipocesku.cz/uploads/2014-07/ledec-nad-sazav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12" y="3192914"/>
            <a:ext cx="3757270" cy="26148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112</Words>
  <Application>Microsoft Office PowerPoint</Application>
  <PresentationFormat>Předvádění na obrazovce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Technický</vt:lpstr>
      <vt:lpstr>Hrad Ledeč nad Sázavou</vt:lpstr>
      <vt:lpstr>Historie hradu</vt:lpstr>
      <vt:lpstr>Možnosti pro návštěvníky</vt:lpstr>
      <vt:lpstr>Prezentace aplikace PowerPoint</vt:lpstr>
      <vt:lpstr>Rekonstrukce</vt:lpstr>
      <vt:lpstr>Prezentace aplikace PowerPoint</vt:lpstr>
      <vt:lpstr>Stojí za vidění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Hrad Ledeč nad Sázavou</dc:title>
  <dc:creator>Lukas Urbanek</dc:creator>
  <cp:lastModifiedBy>Lukas Urbanek</cp:lastModifiedBy>
  <cp:revision>4</cp:revision>
  <dcterms:created xsi:type="dcterms:W3CDTF">2016-04-13T12:05:47Z</dcterms:created>
  <dcterms:modified xsi:type="dcterms:W3CDTF">2016-04-13T12:54:08Z</dcterms:modified>
</cp:coreProperties>
</file>