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44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6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00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78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61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3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96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23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38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8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63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0F1E-8CA7-48DE-9FFF-B6B55FABF4C2}" type="datetimeFigureOut">
              <a:rPr lang="cs-CZ" smtClean="0"/>
              <a:t>20.4.2016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D7D2B-FA70-446D-9817-BFD6892E76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92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rsvi\Desktop\800px-KacovCastl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656183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KÁCOV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344816" cy="3577952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JE BAROKNÍ ZÁMEK VE STEJNOJMENÉM MĚSTYSU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STAVITEL:  BENIGMA KATEŘINA Z LOBKOVIC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5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rsvi\Desktop\800px-KacovCastl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27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HISTORIE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V 17. století získala tvrz </a:t>
            </a:r>
            <a:r>
              <a:rPr lang="cs-CZ" dirty="0" err="1">
                <a:solidFill>
                  <a:srgbClr val="FF0000"/>
                </a:solidFill>
              </a:rPr>
              <a:t>Benigna</a:t>
            </a:r>
            <a:r>
              <a:rPr lang="cs-CZ" dirty="0">
                <a:solidFill>
                  <a:srgbClr val="FF0000"/>
                </a:solidFill>
              </a:rPr>
              <a:t> Kateřina z Lobkovic, která ji nechala opravit a rozšířit. Byl tak vybudován jednopatrový barokní zámek, který měl kamenné pouze přízemí, první patro bylo dřevěné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V roce 1726 zámek koupila kněžna </a:t>
            </a:r>
            <a:r>
              <a:rPr lang="cs-CZ" dirty="0" smtClean="0">
                <a:solidFill>
                  <a:srgbClr val="FF0000"/>
                </a:solidFill>
              </a:rPr>
              <a:t>ANNA MARIE </a:t>
            </a:r>
            <a:r>
              <a:rPr lang="cs-CZ" dirty="0" err="1" smtClean="0">
                <a:solidFill>
                  <a:srgbClr val="FF0000"/>
                </a:solidFill>
              </a:rPr>
              <a:t>FrANTIŠKAToskánskáV</a:t>
            </a:r>
            <a:r>
              <a:rPr lang="cs-CZ" dirty="0" smtClean="0">
                <a:solidFill>
                  <a:srgbClr val="FF0000"/>
                </a:solidFill>
              </a:rPr>
              <a:t> následujících </a:t>
            </a:r>
            <a:r>
              <a:rPr lang="cs-CZ" dirty="0">
                <a:solidFill>
                  <a:srgbClr val="FF0000"/>
                </a:solidFill>
              </a:rPr>
              <a:t>šesti letech nechala svého architekta Václava Špačka zpustlou stavbu zásadně přestavět ve stylu barokního severoitalského šlechtického sídla. Z původní budovy zůstaly jen některé základové zdi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2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svi\Desktop\800px-KacovCastl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oloha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1" name="Picture 3" descr="C:\Users\marsvi\Desktop\23999de12ff597f3b93b99ad5328dc4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5256584" cy="33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46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svi\Desktop\800px-KacovCastl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Obrázky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Users\marsvi\Desktop\2012523117597641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316835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svi\Desktop\full_f461b3_p525112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266" y="1556792"/>
            <a:ext cx="3870684" cy="488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81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rsvi\Desktop\800px-KacovCastl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63" y="28778"/>
            <a:ext cx="9144000" cy="68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66653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Musíte vidět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2411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</Words>
  <Application>Microsoft Office PowerPoint</Application>
  <PresentationFormat>Předvádění na obrazovce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KÁCOV</vt:lpstr>
      <vt:lpstr>HISTORIE</vt:lpstr>
      <vt:lpstr>Poloha</vt:lpstr>
      <vt:lpstr>Obrázky</vt:lpstr>
      <vt:lpstr>Musíte vidět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Vit Marsicek</dc:creator>
  <cp:lastModifiedBy>Vit Marsicek</cp:lastModifiedBy>
  <cp:revision>4</cp:revision>
  <dcterms:created xsi:type="dcterms:W3CDTF">2016-04-20T11:32:58Z</dcterms:created>
  <dcterms:modified xsi:type="dcterms:W3CDTF">2016-04-20T12:07:43Z</dcterms:modified>
</cp:coreProperties>
</file>