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A85A-8379-46E7-92CB-58664F8EFE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06381F-49C2-407E-B8FD-72A7D9185F0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A85A-8379-46E7-92CB-58664F8EFE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381F-49C2-407E-B8FD-72A7D9185F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A85A-8379-46E7-92CB-58664F8EFE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381F-49C2-407E-B8FD-72A7D9185F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25A85A-8379-46E7-92CB-58664F8EFE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06381F-49C2-407E-B8FD-72A7D9185F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A85A-8379-46E7-92CB-58664F8EFE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06381F-49C2-407E-B8FD-72A7D9185F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825A85A-8379-46E7-92CB-58664F8EFE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006381F-49C2-407E-B8FD-72A7D9185F0B}" type="slidenum">
              <a:rPr lang="cs-CZ" smtClean="0"/>
              <a:t>‹#›</a:t>
            </a:fld>
            <a:endParaRPr lang="cs-CZ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825A85A-8379-46E7-92CB-58664F8EFE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006381F-49C2-407E-B8FD-72A7D9185F0B}" type="slidenum">
              <a:rPr lang="cs-CZ" smtClean="0"/>
              <a:t>‹#›</a:t>
            </a:fld>
            <a:endParaRPr lang="cs-CZ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A85A-8379-46E7-92CB-58664F8EFE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06381F-49C2-407E-B8FD-72A7D9185F0B}" type="slidenum">
              <a:rPr lang="cs-CZ" smtClean="0"/>
              <a:t>‹#›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A85A-8379-46E7-92CB-58664F8EFE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06381F-49C2-407E-B8FD-72A7D9185F0B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825A85A-8379-46E7-92CB-58664F8EFE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006381F-49C2-407E-B8FD-72A7D9185F0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25A85A-8379-46E7-92CB-58664F8EFE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06381F-49C2-407E-B8FD-72A7D9185F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825A85A-8379-46E7-92CB-58664F8EFE50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006381F-49C2-407E-B8FD-72A7D9185F0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852936"/>
            <a:ext cx="7772400" cy="1470025"/>
          </a:xfrm>
        </p:spPr>
        <p:txBody>
          <a:bodyPr/>
          <a:lstStyle/>
          <a:p>
            <a:r>
              <a:rPr lang="cs-CZ" dirty="0" smtClean="0"/>
              <a:t>Komorní hrádek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69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Západní strana zámku</a:t>
            </a:r>
            <a:endParaRPr lang="cs-CZ" dirty="0"/>
          </a:p>
        </p:txBody>
      </p:sp>
      <p:pic>
        <p:nvPicPr>
          <p:cNvPr id="1026" name="Picture 2" descr="Západní strana zám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615" y="2132856"/>
            <a:ext cx="482453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89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2627784" y="2348880"/>
            <a:ext cx="4435598" cy="3240360"/>
          </a:xfrm>
        </p:spPr>
        <p:txBody>
          <a:bodyPr/>
          <a:lstStyle/>
          <a:p>
            <a:r>
              <a:rPr lang="cs-CZ" b="1" dirty="0"/>
              <a:t>Komorní Hrádek</a:t>
            </a:r>
            <a:r>
              <a:rPr lang="cs-CZ" dirty="0"/>
              <a:t> je malá vesnice, část obce Chocerady v okrese Benešov. Nachází se 1 km na jih od Chocerad. V roce 2009 zde bylo evidováno 16 adres</a:t>
            </a:r>
            <a:r>
              <a:rPr lang="cs-CZ" dirty="0" smtClean="0"/>
              <a:t>.</a:t>
            </a:r>
            <a:r>
              <a:rPr lang="cs-CZ" dirty="0"/>
              <a:t> V roce 2001 zde trvale žilo 112 obyvatel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Komorní Hrádek leží v katastrálním území Chocerady o výměře 6,69 km</a:t>
            </a:r>
            <a:r>
              <a:rPr lang="cs-CZ" baseline="30000" dirty="0"/>
              <a:t>2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Info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26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Barokní zámecká kaple</a:t>
            </a:r>
            <a:r>
              <a:rPr lang="cs-CZ" dirty="0"/>
              <a:t> - Plně vybavená a vysvěcená, připomíná se na zámku již v roce 1601. Původní oltáře byly na počátku 50. let 20. století zničeny. Současné oltáře byly zapůjčeny pražským arcibiskupstvím z kostela sv. Petra a Pavla na Hrádku v Brandýse nad Labem.</a:t>
            </a:r>
          </a:p>
          <a:p>
            <a:r>
              <a:rPr lang="cs-CZ" b="1" dirty="0"/>
              <a:t>Modrý salon</a:t>
            </a:r>
            <a:r>
              <a:rPr lang="cs-CZ" dirty="0"/>
              <a:t> - Místnost je vyzdobena nástěnnou iluzivní malbou. Spodní část stěn představuje brokátový závěs s motivem z valdštejnského erbu, horní část je rozdělena do malovaných rámců s andílky a alegoriemi čtyř zemských živlů: "Ohně, Vody, Země a Vzduchu". Obrazy byly malovány podle předloh vlámského malíře </a:t>
            </a:r>
            <a:r>
              <a:rPr lang="cs-CZ" dirty="0" err="1"/>
              <a:t>Maertena</a:t>
            </a:r>
            <a:r>
              <a:rPr lang="cs-CZ" dirty="0"/>
              <a:t> de Vos, které ve svých rytinách zachoval mědirytec a kreslíř Johann </a:t>
            </a:r>
            <a:r>
              <a:rPr lang="cs-CZ" dirty="0" err="1"/>
              <a:t>Sadeler</a:t>
            </a:r>
            <a:r>
              <a:rPr lang="cs-CZ" dirty="0"/>
              <a:t>.</a:t>
            </a:r>
          </a:p>
          <a:p>
            <a:r>
              <a:rPr lang="cs-CZ" b="1" dirty="0" smtClean="0"/>
              <a:t>Herna</a:t>
            </a:r>
            <a:r>
              <a:rPr lang="cs-CZ" dirty="0" smtClean="0"/>
              <a:t> - Místnost je vyzdobena nástěnnou iluzivní malbou z 1. poloviny 17. století.</a:t>
            </a:r>
          </a:p>
          <a:p>
            <a:r>
              <a:rPr lang="cs-CZ" b="1" dirty="0" smtClean="0"/>
              <a:t>Rytířský sál</a:t>
            </a:r>
            <a:r>
              <a:rPr lang="cs-CZ" dirty="0" smtClean="0"/>
              <a:t> - Původní renesanční jídelna, prošla barokní přestavbou na velký sál, při níž byl původní trámový strop nahrazen omítkovým a doplněn bohatou štukovou výzdobou, původně doprovázenou i nástropními malbami. Ve velkých medailonech jsou alegorie čtyř ročních období.</a:t>
            </a:r>
          </a:p>
          <a:p>
            <a:r>
              <a:rPr lang="cs-CZ" b="1" dirty="0" smtClean="0"/>
              <a:t>Zelený salon</a:t>
            </a:r>
            <a:r>
              <a:rPr lang="cs-CZ" dirty="0" smtClean="0"/>
              <a:t> - Strop místnosti je vyzdoben pozdně barokní štukaturou složenou z rostlinných motivů. Stěny místnosti jsou vyzdobeny rokokovou dekorativní malbou.</a:t>
            </a:r>
          </a:p>
          <a:p>
            <a:r>
              <a:rPr lang="cs-CZ" b="1" dirty="0" smtClean="0"/>
              <a:t>Zlatý salon</a:t>
            </a:r>
            <a:r>
              <a:rPr lang="cs-CZ" dirty="0" smtClean="0"/>
              <a:t> - Stěny místnosti zdobí brokátový vzor v okrových barvách. Orel a iniciály F. II. ( z polepšení Valdštejnského erbu) střídají terčíky s rozetami.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76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uvodce.com/_pictures/00549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84" y="908720"/>
            <a:ext cx="4464496" cy="305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pruvodce.com/_pictures/00549_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06016"/>
            <a:ext cx="4032448" cy="285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99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Herna</a:t>
            </a:r>
            <a:r>
              <a:rPr lang="cs-CZ" dirty="0"/>
              <a:t> - Místnost je vyzdobena nástěnnou iluzivní malbou z 1. poloviny 17. století.</a:t>
            </a:r>
          </a:p>
          <a:p>
            <a:r>
              <a:rPr lang="cs-CZ" b="1" dirty="0"/>
              <a:t>Rytířský sál</a:t>
            </a:r>
            <a:r>
              <a:rPr lang="cs-CZ" dirty="0"/>
              <a:t> - Původní renesanční jídelna, prošla barokní přestavbou na velký sál, při níž byl původní trámový strop nahrazen omítkovým a doplněn bohatou štukovou výzdobou, původně doprovázenou i nástropními malbami. Ve velkých medailonech jsou alegorie čtyř ročních období.</a:t>
            </a:r>
          </a:p>
          <a:p>
            <a:r>
              <a:rPr lang="cs-CZ" b="1" dirty="0"/>
              <a:t>Zelený salon</a:t>
            </a:r>
            <a:r>
              <a:rPr lang="cs-CZ" dirty="0"/>
              <a:t> - Strop místnosti je vyzdoben pozdně barokní štukaturou složenou z rostlinných motivů. Stěny místnosti jsou vyzdobeny rokokovou dekorativní malbou.</a:t>
            </a:r>
          </a:p>
          <a:p>
            <a:r>
              <a:rPr lang="cs-CZ" b="1" dirty="0"/>
              <a:t>Zlatý salon</a:t>
            </a:r>
            <a:r>
              <a:rPr lang="cs-CZ" dirty="0"/>
              <a:t> - Stěny místnosti zdobí brokátový vzor v okrových barvách. Orel a iniciály F. II. ( z polepšení Valdštejnského erbu) střídají terčíky s rozetami.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75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680960" cy="10668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4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11</TotalTime>
  <Words>15</Words>
  <Application>Microsoft Office PowerPoint</Application>
  <PresentationFormat>Předvádění na obrazovce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Mylar</vt:lpstr>
      <vt:lpstr>Komorní hrádek</vt:lpstr>
      <vt:lpstr>Západní strana zámku</vt:lpstr>
      <vt:lpstr>Info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Komorní hrádek</dc:title>
  <dc:creator>Jakub Mazany</dc:creator>
  <cp:lastModifiedBy>Jakub Mazany</cp:lastModifiedBy>
  <cp:revision>2</cp:revision>
  <dcterms:created xsi:type="dcterms:W3CDTF">2016-05-09T06:38:34Z</dcterms:created>
  <dcterms:modified xsi:type="dcterms:W3CDTF">2016-05-09T06:50:28Z</dcterms:modified>
</cp:coreProperties>
</file>