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57" r:id="rId5"/>
    <p:sldId id="258" r:id="rId6"/>
    <p:sldId id="261" r:id="rId7"/>
    <p:sldId id="262" r:id="rId8"/>
    <p:sldId id="263" r:id="rId9"/>
    <p:sldId id="276" r:id="rId10"/>
    <p:sldId id="274" r:id="rId11"/>
    <p:sldId id="267" r:id="rId12"/>
    <p:sldId id="260" r:id="rId13"/>
    <p:sldId id="264" r:id="rId14"/>
    <p:sldId id="277" r:id="rId15"/>
    <p:sldId id="269" r:id="rId16"/>
    <p:sldId id="270" r:id="rId17"/>
    <p:sldId id="275" r:id="rId18"/>
    <p:sldId id="272" r:id="rId19"/>
    <p:sldId id="271" r:id="rId20"/>
    <p:sldId id="273" r:id="rId21"/>
    <p:sldId id="266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75" d="100"/>
          <a:sy n="75" d="100"/>
        </p:scale>
        <p:origin x="-1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UFAN\Desktop\erasmus%20solar%20device\italya\MOV_0141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TUFAN\Desktop\erasmus%20solar%20device\italya\MOV_0151.mp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UFAN\Desktop\erasmus%20solar%20device\italya\MOV_0130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UFAN\Desktop\erasmus%20solar%20device\italya\MOV_0127.mp4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TUFAN\Desktop\erasmus%20solar%20device\italya\MOV_0154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TUFAN\Desktop\erasmus%20solar%20device\italya\MOV_0135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428625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tr-TR" sz="6600" dirty="0" smtClean="0">
                <a:solidFill>
                  <a:schemeClr val="bg1">
                    <a:lumMod val="95000"/>
                  </a:schemeClr>
                </a:solidFill>
              </a:rPr>
              <a:t>TURKEY</a:t>
            </a:r>
            <a:endParaRPr lang="tr-TR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F:\ind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6662"/>
            <a:ext cx="1643042" cy="7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ua.gov.tr/images/default-source/default-album/2014-ulusal-ajans-logosu.jpg?sfvrsn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119802"/>
            <a:ext cx="3194577" cy="738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OSMAN\Documents\My Bluetooth\IMG-20151217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6092108"/>
            <a:ext cx="3000364" cy="76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Resim" descr="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665" y="214290"/>
            <a:ext cx="2914335" cy="2501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_014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285728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6" name="5 Resim" descr="EU flag-Erasmus+_vect_P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5857035"/>
            <a:ext cx="3786182" cy="83296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571604" y="58578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  </a:t>
            </a:r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  <a:endParaRPr lang="tr-TR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3042" y="5715016"/>
            <a:ext cx="4114800" cy="636578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4 Resim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6" name="5 Resim" descr="EU flag-Erasmus+_vect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pic>
        <p:nvPicPr>
          <p:cNvPr id="7" name="6 Resim" descr="Ekran Alıntıs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00240"/>
            <a:ext cx="5193456" cy="291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Metin kutusu"/>
          <p:cNvSpPr txBox="1"/>
          <p:nvPr/>
        </p:nvSpPr>
        <p:spPr>
          <a:xfrm>
            <a:off x="5714976" y="2071678"/>
            <a:ext cx="3429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chemeClr val="bg1"/>
                </a:solidFill>
              </a:rPr>
              <a:t>We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used</a:t>
            </a:r>
            <a:r>
              <a:rPr lang="tr-TR" sz="2000" b="1" dirty="0" smtClean="0">
                <a:solidFill>
                  <a:schemeClr val="bg1"/>
                </a:solidFill>
              </a:rPr>
              <a:t> a </a:t>
            </a:r>
            <a:r>
              <a:rPr lang="tr-TR" sz="2000" b="1" dirty="0" err="1" smtClean="0">
                <a:solidFill>
                  <a:schemeClr val="bg1"/>
                </a:solidFill>
              </a:rPr>
              <a:t>perforated</a:t>
            </a:r>
            <a:r>
              <a:rPr lang="tr-TR" sz="2000" b="1" dirty="0" smtClean="0">
                <a:solidFill>
                  <a:schemeClr val="bg1"/>
                </a:solidFill>
              </a:rPr>
              <a:t> board </a:t>
            </a:r>
            <a:r>
              <a:rPr lang="tr-TR" sz="2000" b="1" dirty="0" err="1" smtClean="0">
                <a:solidFill>
                  <a:schemeClr val="bg1"/>
                </a:solidFill>
              </a:rPr>
              <a:t>to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stick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them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together</a:t>
            </a:r>
            <a:r>
              <a:rPr lang="tr-TR" sz="2000" b="1" dirty="0" smtClean="0">
                <a:solidFill>
                  <a:schemeClr val="bg1"/>
                </a:solidFill>
              </a:rPr>
              <a:t>..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chemeClr val="bg1"/>
                </a:solidFill>
              </a:rPr>
              <a:t>We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used</a:t>
            </a:r>
            <a:r>
              <a:rPr lang="tr-TR" sz="2000" b="1" dirty="0" smtClean="0">
                <a:solidFill>
                  <a:schemeClr val="bg1"/>
                </a:solidFill>
              </a:rPr>
              <a:t> 60x60mm 5V Solar Panel </a:t>
            </a:r>
            <a:r>
              <a:rPr lang="tr-TR" sz="2000" b="1" dirty="0" err="1" smtClean="0">
                <a:solidFill>
                  <a:schemeClr val="bg1"/>
                </a:solidFill>
              </a:rPr>
              <a:t>for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energy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chemeClr val="bg1"/>
                </a:solidFill>
              </a:rPr>
              <a:t>We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used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diode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to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make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current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one</a:t>
            </a:r>
            <a:r>
              <a:rPr lang="tr-TR" sz="2000" b="1" dirty="0" smtClean="0">
                <a:solidFill>
                  <a:schemeClr val="bg1"/>
                </a:solidFill>
              </a:rPr>
              <a:t>-</a:t>
            </a:r>
            <a:r>
              <a:rPr lang="tr-TR" sz="2000" b="1" dirty="0" err="1" smtClean="0">
                <a:solidFill>
                  <a:schemeClr val="bg1"/>
                </a:solidFill>
              </a:rPr>
              <a:t>way</a:t>
            </a:r>
            <a:r>
              <a:rPr lang="tr-TR" sz="2000" b="1" dirty="0" smtClean="0">
                <a:solidFill>
                  <a:schemeClr val="bg1"/>
                </a:solidFill>
              </a:rPr>
              <a:t> (</a:t>
            </a:r>
            <a:r>
              <a:rPr lang="tr-TR" sz="2000" b="1" dirty="0" err="1" smtClean="0">
                <a:solidFill>
                  <a:schemeClr val="bg1"/>
                </a:solidFill>
              </a:rPr>
              <a:t>Avoid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to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discharge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the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battery</a:t>
            </a:r>
            <a:r>
              <a:rPr lang="tr-TR" sz="2000" b="1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tr-TR" sz="2000" b="1" dirty="0" err="1" smtClean="0">
                <a:solidFill>
                  <a:schemeClr val="bg1"/>
                </a:solidFill>
              </a:rPr>
              <a:t>We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used</a:t>
            </a:r>
            <a:r>
              <a:rPr lang="tr-TR" sz="2000" b="1" dirty="0" smtClean="0">
                <a:solidFill>
                  <a:schemeClr val="bg1"/>
                </a:solidFill>
              </a:rPr>
              <a:t> a </a:t>
            </a:r>
            <a:r>
              <a:rPr lang="tr-TR" sz="2000" b="1" dirty="0" err="1" smtClean="0">
                <a:solidFill>
                  <a:schemeClr val="bg1"/>
                </a:solidFill>
              </a:rPr>
              <a:t>led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light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to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see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this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system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</a:rPr>
              <a:t>accurately</a:t>
            </a:r>
            <a:r>
              <a:rPr lang="tr-TR" sz="2000" b="1" dirty="0" smtClean="0">
                <a:solidFill>
                  <a:schemeClr val="bg1"/>
                </a:solidFill>
              </a:rPr>
              <a:t>.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428728" y="57148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BATTERY CHARGING SYSTEM</a:t>
            </a:r>
            <a:endParaRPr lang="tr-TR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6" name="5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571604" y="56435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</a:p>
        </p:txBody>
      </p:sp>
      <p:pic>
        <p:nvPicPr>
          <p:cNvPr id="8" name="7 Resim" descr="DSC_0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14290"/>
            <a:ext cx="435772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MOV_015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57752" y="278605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Resim" descr="IMG_20151220_1904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857496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3143248"/>
            <a:ext cx="9144000" cy="1162050"/>
          </a:xfrm>
        </p:spPr>
        <p:txBody>
          <a:bodyPr>
            <a:noAutofit/>
          </a:bodyPr>
          <a:lstStyle/>
          <a:p>
            <a:pPr algn="ctr"/>
            <a:r>
              <a:rPr lang="tr-TR" sz="11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SECOND STEP</a:t>
            </a:r>
            <a:endParaRPr lang="tr-TR" sz="11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4 Resim" descr="EU flag-Erasmus+_vect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94" y="5786454"/>
            <a:ext cx="4107006" cy="903541"/>
          </a:xfrm>
          <a:prstGeom prst="rect">
            <a:avLst/>
          </a:prstGeom>
        </p:spPr>
      </p:pic>
      <p:pic>
        <p:nvPicPr>
          <p:cNvPr id="6" name="5 Resim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DSC_0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42955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7" name="6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643042" y="5929330"/>
            <a:ext cx="378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tr-TR" b="1" dirty="0" err="1" smtClean="0">
                <a:solidFill>
                  <a:schemeClr val="bg1"/>
                </a:solidFill>
              </a:rPr>
              <a:t>We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decided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to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design</a:t>
            </a:r>
            <a:r>
              <a:rPr lang="tr-TR" b="1" dirty="0" smtClean="0">
                <a:solidFill>
                  <a:schemeClr val="bg1"/>
                </a:solidFill>
              </a:rPr>
              <a:t> a </a:t>
            </a:r>
            <a:r>
              <a:rPr lang="tr-TR" b="1" dirty="0" err="1" smtClean="0">
                <a:solidFill>
                  <a:schemeClr val="bg1"/>
                </a:solidFill>
              </a:rPr>
              <a:t>system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which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works</a:t>
            </a:r>
            <a:r>
              <a:rPr lang="tr-TR" b="1" dirty="0" smtClean="0">
                <a:solidFill>
                  <a:schemeClr val="bg1"/>
                </a:solidFill>
              </a:rPr>
              <a:t> on </a:t>
            </a:r>
            <a:r>
              <a:rPr lang="tr-TR" b="1" dirty="0" err="1" smtClean="0">
                <a:solidFill>
                  <a:schemeClr val="bg1"/>
                </a:solidFill>
              </a:rPr>
              <a:t>some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different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roads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without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energy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and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charge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battery</a:t>
            </a:r>
            <a:r>
              <a:rPr lang="tr-TR" b="1" dirty="0" smtClean="0">
                <a:solidFill>
                  <a:schemeClr val="bg1"/>
                </a:solidFill>
              </a:rPr>
              <a:t> in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car.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3 Resim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5" name="4 Resim" descr="EU flag-Erasmus+_vect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UFAN\Downloads\DSC_0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3357586" cy="20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TUFAN\Downloads\DSC_0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438" y="3000372"/>
            <a:ext cx="3533799" cy="198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85728"/>
            <a:ext cx="8258204" cy="2114551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</a:rPr>
              <a:t>We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made</a:t>
            </a:r>
            <a:r>
              <a:rPr lang="tr-TR" sz="2800" b="1" dirty="0" smtClean="0">
                <a:solidFill>
                  <a:schemeClr val="bg1"/>
                </a:solidFill>
              </a:rPr>
              <a:t> a </a:t>
            </a:r>
            <a:r>
              <a:rPr lang="tr-TR" sz="2800" b="1" dirty="0" err="1" smtClean="0">
                <a:solidFill>
                  <a:schemeClr val="bg1"/>
                </a:solidFill>
              </a:rPr>
              <a:t>little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highway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section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with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styrofoam</a:t>
            </a:r>
            <a:r>
              <a:rPr lang="tr-TR" sz="2800" b="1" dirty="0" smtClean="0">
                <a:solidFill>
                  <a:schemeClr val="bg1"/>
                </a:solidFill>
              </a:rPr>
              <a:t>. </a:t>
            </a:r>
            <a:r>
              <a:rPr lang="tr-TR" sz="2800" b="1" dirty="0" err="1" smtClean="0">
                <a:solidFill>
                  <a:schemeClr val="bg1"/>
                </a:solidFill>
              </a:rPr>
              <a:t>After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that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we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made</a:t>
            </a:r>
            <a:r>
              <a:rPr lang="tr-TR" sz="2800" b="1" dirty="0" smtClean="0">
                <a:solidFill>
                  <a:schemeClr val="bg1"/>
                </a:solidFill>
              </a:rPr>
              <a:t> a </a:t>
            </a:r>
            <a:r>
              <a:rPr lang="tr-TR" sz="2800" b="1" dirty="0" err="1" smtClean="0">
                <a:solidFill>
                  <a:schemeClr val="bg1"/>
                </a:solidFill>
              </a:rPr>
              <a:t>hut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which</a:t>
            </a:r>
            <a:r>
              <a:rPr lang="tr-TR" sz="2800" b="1" dirty="0" smtClean="0">
                <a:solidFill>
                  <a:schemeClr val="bg1"/>
                </a:solidFill>
              </a:rPr>
              <a:t> can </a:t>
            </a:r>
            <a:r>
              <a:rPr lang="tr-TR" sz="2800" b="1" dirty="0" err="1" smtClean="0">
                <a:solidFill>
                  <a:schemeClr val="bg1"/>
                </a:solidFill>
              </a:rPr>
              <a:t>move</a:t>
            </a:r>
            <a:r>
              <a:rPr lang="tr-TR" sz="2800" b="1" dirty="0" smtClean="0">
                <a:solidFill>
                  <a:schemeClr val="bg1"/>
                </a:solidFill>
              </a:rPr>
              <a:t> on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road</a:t>
            </a:r>
            <a:r>
              <a:rPr lang="tr-TR" sz="2800" b="1" dirty="0" smtClean="0">
                <a:solidFill>
                  <a:schemeClr val="bg1"/>
                </a:solidFill>
              </a:rPr>
              <a:t>. </a:t>
            </a:r>
            <a:r>
              <a:rPr lang="tr-TR" sz="2800" b="1" dirty="0" err="1" smtClean="0">
                <a:solidFill>
                  <a:schemeClr val="bg1"/>
                </a:solidFill>
              </a:rPr>
              <a:t>This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hut</a:t>
            </a:r>
            <a:r>
              <a:rPr lang="tr-TR" sz="2800" b="1" dirty="0" smtClean="0">
                <a:solidFill>
                  <a:schemeClr val="bg1"/>
                </a:solidFill>
              </a:rPr>
              <a:t> is </a:t>
            </a:r>
            <a:r>
              <a:rPr lang="tr-TR" sz="2800" b="1" dirty="0" err="1" smtClean="0">
                <a:solidFill>
                  <a:schemeClr val="bg1"/>
                </a:solidFill>
              </a:rPr>
              <a:t>using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solar </a:t>
            </a:r>
            <a:r>
              <a:rPr lang="tr-TR" sz="2800" b="1" dirty="0" err="1" smtClean="0">
                <a:solidFill>
                  <a:schemeClr val="bg1"/>
                </a:solidFill>
              </a:rPr>
              <a:t>energy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and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transmitting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energy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to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way</a:t>
            </a:r>
            <a:r>
              <a:rPr lang="tr-TR" sz="28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C:\Users\TUFAN\Desktop\erasmus solar device\italya\1462605207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89536"/>
            <a:ext cx="6429420" cy="361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6" name="5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_013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571612"/>
            <a:ext cx="6786610" cy="3917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7" name="6 Resim" descr="EU flag-Erasmus+_vect_P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785918" y="50004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WORKİNG STAGE</a:t>
            </a:r>
            <a:endParaRPr lang="tr-T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290037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</a:rPr>
              <a:t>We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used</a:t>
            </a:r>
            <a:r>
              <a:rPr lang="tr-TR" sz="2800" b="1" dirty="0" smtClean="0">
                <a:solidFill>
                  <a:schemeClr val="bg1"/>
                </a:solidFill>
              </a:rPr>
              <a:t> 2 </a:t>
            </a:r>
            <a:r>
              <a:rPr lang="tr-TR" sz="2800" b="1" dirty="0" err="1" smtClean="0">
                <a:solidFill>
                  <a:schemeClr val="bg1"/>
                </a:solidFill>
              </a:rPr>
              <a:t>cables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to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make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car </a:t>
            </a:r>
            <a:r>
              <a:rPr lang="tr-TR" sz="2800" b="1" dirty="0" err="1" smtClean="0">
                <a:solidFill>
                  <a:schemeClr val="bg1"/>
                </a:solidFill>
              </a:rPr>
              <a:t>work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and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other</a:t>
            </a:r>
            <a:r>
              <a:rPr lang="tr-TR" sz="2800" b="1" dirty="0" smtClean="0">
                <a:solidFill>
                  <a:schemeClr val="bg1"/>
                </a:solidFill>
              </a:rPr>
              <a:t> 2 </a:t>
            </a:r>
            <a:r>
              <a:rPr lang="tr-TR" sz="2800" b="1" dirty="0" err="1" smtClean="0">
                <a:solidFill>
                  <a:schemeClr val="bg1"/>
                </a:solidFill>
              </a:rPr>
              <a:t>cables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to</a:t>
            </a:r>
            <a:r>
              <a:rPr lang="tr-TR" sz="2800" b="1" dirty="0" smtClean="0">
                <a:solidFill>
                  <a:schemeClr val="bg1"/>
                </a:solidFill>
              </a:rPr>
              <a:t>  </a:t>
            </a:r>
            <a:r>
              <a:rPr lang="tr-TR" sz="2800" b="1" dirty="0" err="1" smtClean="0">
                <a:solidFill>
                  <a:schemeClr val="bg1"/>
                </a:solidFill>
              </a:rPr>
              <a:t>charge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battery</a:t>
            </a:r>
            <a:r>
              <a:rPr lang="tr-TR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tr-TR" sz="2800" b="1" dirty="0" err="1" smtClean="0">
                <a:solidFill>
                  <a:schemeClr val="bg1"/>
                </a:solidFill>
              </a:rPr>
              <a:t>We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added</a:t>
            </a:r>
            <a:r>
              <a:rPr lang="tr-TR" sz="2800" b="1" dirty="0" smtClean="0">
                <a:solidFill>
                  <a:schemeClr val="bg1"/>
                </a:solidFill>
              </a:rPr>
              <a:t> 4 </a:t>
            </a:r>
            <a:r>
              <a:rPr lang="tr-TR" sz="2800" b="1" dirty="0" err="1" smtClean="0">
                <a:solidFill>
                  <a:schemeClr val="bg1"/>
                </a:solidFill>
              </a:rPr>
              <a:t>cables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under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our</a:t>
            </a:r>
            <a:r>
              <a:rPr lang="tr-TR" sz="2800" b="1" dirty="0" smtClean="0">
                <a:solidFill>
                  <a:schemeClr val="bg1"/>
                </a:solidFill>
              </a:rPr>
              <a:t> car </a:t>
            </a:r>
            <a:r>
              <a:rPr lang="tr-TR" sz="2800" b="1" dirty="0" err="1" smtClean="0">
                <a:solidFill>
                  <a:schemeClr val="bg1"/>
                </a:solidFill>
              </a:rPr>
              <a:t>to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connect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cables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under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the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way</a:t>
            </a:r>
            <a:r>
              <a:rPr lang="tr-TR" sz="2800" b="1" dirty="0" smtClean="0">
                <a:solidFill>
                  <a:schemeClr val="bg1"/>
                </a:solidFill>
              </a:rPr>
              <a:t>. 2 </a:t>
            </a:r>
            <a:r>
              <a:rPr lang="tr-TR" sz="2800" b="1" dirty="0" err="1" smtClean="0">
                <a:solidFill>
                  <a:schemeClr val="bg1"/>
                </a:solidFill>
              </a:rPr>
              <a:t>Cables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for</a:t>
            </a:r>
            <a:r>
              <a:rPr lang="tr-TR" sz="2800" b="1" dirty="0" smtClean="0">
                <a:solidFill>
                  <a:schemeClr val="bg1"/>
                </a:solidFill>
              </a:rPr>
              <a:t> engine </a:t>
            </a:r>
            <a:r>
              <a:rPr lang="tr-TR" sz="2800" b="1" dirty="0" err="1" smtClean="0">
                <a:solidFill>
                  <a:schemeClr val="bg1"/>
                </a:solidFill>
              </a:rPr>
              <a:t>and</a:t>
            </a:r>
            <a:r>
              <a:rPr lang="tr-TR" sz="2800" b="1" dirty="0" smtClean="0">
                <a:solidFill>
                  <a:schemeClr val="bg1"/>
                </a:solidFill>
              </a:rPr>
              <a:t> 2 </a:t>
            </a:r>
            <a:r>
              <a:rPr lang="tr-TR" sz="2800" b="1" dirty="0" err="1" smtClean="0">
                <a:solidFill>
                  <a:schemeClr val="bg1"/>
                </a:solidFill>
              </a:rPr>
              <a:t>cables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for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battery</a:t>
            </a:r>
            <a:r>
              <a:rPr lang="tr-TR" sz="2800" b="1" dirty="0" smtClean="0">
                <a:solidFill>
                  <a:schemeClr val="bg1"/>
                </a:solidFill>
              </a:rPr>
              <a:t>.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4" name="3 Resim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5" name="4 Resim" descr="EU flag-Erasmus+_vect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TUFAN\Desktop\erasmus solar device\italya\DSC_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5" y="2348500"/>
            <a:ext cx="6111917" cy="343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2400304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We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connected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four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cables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which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are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transmitting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energy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by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hut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to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way</a:t>
            </a:r>
            <a:r>
              <a:rPr lang="tr-TR" b="1" dirty="0" smtClean="0">
                <a:solidFill>
                  <a:schemeClr val="bg1"/>
                </a:solidFill>
              </a:rPr>
              <a:t>. </a:t>
            </a:r>
            <a:r>
              <a:rPr lang="tr-TR" b="1" dirty="0" err="1" smtClean="0">
                <a:solidFill>
                  <a:schemeClr val="bg1"/>
                </a:solidFill>
              </a:rPr>
              <a:t>We</a:t>
            </a:r>
            <a:r>
              <a:rPr lang="tr-TR" b="1" dirty="0" smtClean="0">
                <a:solidFill>
                  <a:schemeClr val="bg1"/>
                </a:solidFill>
              </a:rPr>
              <a:t> put </a:t>
            </a:r>
            <a:r>
              <a:rPr lang="tr-TR" b="1" dirty="0" err="1" smtClean="0">
                <a:solidFill>
                  <a:schemeClr val="bg1"/>
                </a:solidFill>
              </a:rPr>
              <a:t>these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cables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under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way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to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avoid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danger</a:t>
            </a:r>
            <a:r>
              <a:rPr lang="tr-TR" b="1" dirty="0" smtClean="0">
                <a:solidFill>
                  <a:schemeClr val="bg1"/>
                </a:solidFill>
              </a:rPr>
              <a:t>. </a:t>
            </a:r>
            <a:r>
              <a:rPr lang="tr-TR" b="1" dirty="0" err="1" smtClean="0">
                <a:solidFill>
                  <a:schemeClr val="bg1"/>
                </a:solidFill>
              </a:rPr>
              <a:t>And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covered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this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way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with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fences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for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safety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3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5" name="4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7" name="MOV_012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2786058"/>
            <a:ext cx="378621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TUFAN\Desktop\erasmus solar device\italya\IMG_20160511_144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571744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</a:rPr>
              <a:t>WHAT WE HAVE DONE</a:t>
            </a:r>
            <a:endParaRPr lang="tr-TR" sz="4800" b="1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3600" b="1" dirty="0" err="1" smtClean="0">
                <a:solidFill>
                  <a:schemeClr val="bg1"/>
                </a:solidFill>
              </a:rPr>
              <a:t>Because</a:t>
            </a:r>
            <a:r>
              <a:rPr lang="tr-TR" sz="3600" b="1" dirty="0" smtClean="0">
                <a:solidFill>
                  <a:schemeClr val="bg1"/>
                </a:solidFill>
              </a:rPr>
              <a:t> of </a:t>
            </a:r>
            <a:r>
              <a:rPr lang="tr-TR" sz="3600" b="1" dirty="0" err="1" smtClean="0">
                <a:solidFill>
                  <a:schemeClr val="bg1"/>
                </a:solidFill>
              </a:rPr>
              <a:t>our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interest</a:t>
            </a:r>
            <a:r>
              <a:rPr lang="tr-TR" sz="3600" b="1" dirty="0" smtClean="0">
                <a:solidFill>
                  <a:schemeClr val="bg1"/>
                </a:solidFill>
              </a:rPr>
              <a:t> in </a:t>
            </a:r>
            <a:r>
              <a:rPr lang="tr-TR" sz="3600" b="1" dirty="0" err="1" smtClean="0">
                <a:solidFill>
                  <a:schemeClr val="bg1"/>
                </a:solidFill>
              </a:rPr>
              <a:t>the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project</a:t>
            </a:r>
            <a:r>
              <a:rPr lang="tr-TR" sz="3600" b="1" dirty="0" smtClean="0">
                <a:solidFill>
                  <a:schemeClr val="bg1"/>
                </a:solidFill>
              </a:rPr>
              <a:t> ,</a:t>
            </a:r>
            <a:r>
              <a:rPr lang="tr-TR" sz="3600" b="1" dirty="0" err="1" smtClean="0">
                <a:solidFill>
                  <a:schemeClr val="bg1"/>
                </a:solidFill>
              </a:rPr>
              <a:t>which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our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school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carries</a:t>
            </a:r>
            <a:r>
              <a:rPr lang="tr-TR" sz="3600" b="1" dirty="0" smtClean="0">
                <a:solidFill>
                  <a:schemeClr val="bg1"/>
                </a:solidFill>
              </a:rPr>
              <a:t> on, ESC- A Global </a:t>
            </a:r>
            <a:r>
              <a:rPr lang="tr-TR" sz="3600" b="1" dirty="0" err="1" smtClean="0">
                <a:solidFill>
                  <a:schemeClr val="bg1"/>
                </a:solidFill>
              </a:rPr>
              <a:t>Challenge</a:t>
            </a:r>
            <a:r>
              <a:rPr lang="tr-TR" sz="3600" b="1" dirty="0" smtClean="0">
                <a:solidFill>
                  <a:schemeClr val="bg1"/>
                </a:solidFill>
              </a:rPr>
              <a:t>, </a:t>
            </a:r>
            <a:r>
              <a:rPr lang="tr-TR" sz="3600" b="1" dirty="0" err="1" smtClean="0">
                <a:solidFill>
                  <a:schemeClr val="bg1"/>
                </a:solidFill>
              </a:rPr>
              <a:t>We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wanted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to</a:t>
            </a:r>
            <a:r>
              <a:rPr lang="tr-TR" sz="3600" b="1" dirty="0" smtClean="0">
                <a:solidFill>
                  <a:schemeClr val="bg1"/>
                </a:solidFill>
              </a:rPr>
              <a:t> be a </a:t>
            </a:r>
            <a:r>
              <a:rPr lang="tr-TR" sz="3600" b="1" dirty="0" err="1" smtClean="0">
                <a:solidFill>
                  <a:schemeClr val="bg1"/>
                </a:solidFill>
              </a:rPr>
              <a:t>part</a:t>
            </a:r>
            <a:r>
              <a:rPr lang="tr-TR" sz="3600" b="1" dirty="0" smtClean="0">
                <a:solidFill>
                  <a:schemeClr val="bg1"/>
                </a:solidFill>
              </a:rPr>
              <a:t> of </a:t>
            </a:r>
            <a:r>
              <a:rPr lang="tr-TR" sz="3600" b="1" dirty="0" err="1" smtClean="0">
                <a:solidFill>
                  <a:schemeClr val="bg1"/>
                </a:solidFill>
              </a:rPr>
              <a:t>this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project</a:t>
            </a:r>
            <a:r>
              <a:rPr lang="tr-TR" sz="36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tr-TR" sz="3600" b="1" dirty="0" err="1" smtClean="0">
                <a:solidFill>
                  <a:schemeClr val="bg1"/>
                </a:solidFill>
              </a:rPr>
              <a:t>We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aimed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to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have</a:t>
            </a:r>
            <a:r>
              <a:rPr lang="tr-TR" sz="3600" b="1" dirty="0" smtClean="0">
                <a:solidFill>
                  <a:schemeClr val="bg1"/>
                </a:solidFill>
              </a:rPr>
              <a:t> a </a:t>
            </a:r>
            <a:r>
              <a:rPr lang="tr-TR" sz="3600" b="1" dirty="0" err="1" smtClean="0">
                <a:solidFill>
                  <a:schemeClr val="bg1"/>
                </a:solidFill>
              </a:rPr>
              <a:t>better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world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with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renewable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energy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so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created</a:t>
            </a:r>
            <a:r>
              <a:rPr lang="tr-TR" sz="3600" b="1" dirty="0" smtClean="0">
                <a:solidFill>
                  <a:schemeClr val="bg1"/>
                </a:solidFill>
              </a:rPr>
              <a:t> a </a:t>
            </a:r>
            <a:r>
              <a:rPr lang="tr-TR" sz="3600" b="1" dirty="0" err="1" smtClean="0">
                <a:solidFill>
                  <a:schemeClr val="bg1"/>
                </a:solidFill>
              </a:rPr>
              <a:t>system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which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works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with</a:t>
            </a:r>
            <a:r>
              <a:rPr lang="tr-TR" sz="3600" b="1" dirty="0" smtClean="0">
                <a:solidFill>
                  <a:schemeClr val="bg1"/>
                </a:solidFill>
              </a:rPr>
              <a:t> solar </a:t>
            </a:r>
            <a:r>
              <a:rPr lang="tr-TR" sz="3600" b="1" dirty="0" err="1" smtClean="0">
                <a:solidFill>
                  <a:schemeClr val="bg1"/>
                </a:solidFill>
              </a:rPr>
              <a:t>energy</a:t>
            </a:r>
            <a:r>
              <a:rPr lang="tr-TR" sz="3600" b="1" dirty="0" smtClean="0">
                <a:solidFill>
                  <a:schemeClr val="bg1"/>
                </a:solidFill>
              </a:rPr>
              <a:t>. </a:t>
            </a:r>
            <a:r>
              <a:rPr lang="tr-TR" sz="3600" b="1" dirty="0" err="1" smtClean="0">
                <a:solidFill>
                  <a:schemeClr val="bg1"/>
                </a:solidFill>
              </a:rPr>
              <a:t>We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worked</a:t>
            </a:r>
            <a:r>
              <a:rPr lang="tr-TR" sz="3600" b="1" dirty="0" smtClean="0">
                <a:solidFill>
                  <a:schemeClr val="bg1"/>
                </a:solidFill>
              </a:rPr>
              <a:t> on a </a:t>
            </a:r>
            <a:r>
              <a:rPr lang="tr-TR" sz="3600" b="1" dirty="0" err="1" smtClean="0">
                <a:solidFill>
                  <a:schemeClr val="bg1"/>
                </a:solidFill>
              </a:rPr>
              <a:t>subject</a:t>
            </a:r>
            <a:r>
              <a:rPr lang="tr-TR" sz="3600" b="1" dirty="0" smtClean="0">
                <a:solidFill>
                  <a:schemeClr val="bg1"/>
                </a:solidFill>
              </a:rPr>
              <a:t> ,</a:t>
            </a:r>
            <a:r>
              <a:rPr lang="tr-TR" sz="3600" b="1" dirty="0" err="1" smtClean="0">
                <a:solidFill>
                  <a:schemeClr val="bg1"/>
                </a:solidFill>
              </a:rPr>
              <a:t>which</a:t>
            </a:r>
            <a:r>
              <a:rPr lang="tr-TR" sz="3600" b="1" dirty="0" smtClean="0">
                <a:solidFill>
                  <a:schemeClr val="bg1"/>
                </a:solidFill>
              </a:rPr>
              <a:t> is a </a:t>
            </a:r>
            <a:r>
              <a:rPr lang="tr-TR" sz="3600" b="1" dirty="0" err="1" smtClean="0">
                <a:solidFill>
                  <a:schemeClr val="bg1"/>
                </a:solidFill>
              </a:rPr>
              <a:t>part</a:t>
            </a:r>
            <a:r>
              <a:rPr lang="tr-TR" sz="3600" b="1" dirty="0" smtClean="0">
                <a:solidFill>
                  <a:schemeClr val="bg1"/>
                </a:solidFill>
              </a:rPr>
              <a:t> of </a:t>
            </a:r>
            <a:r>
              <a:rPr lang="tr-TR" sz="3600" b="1" dirty="0" err="1" smtClean="0">
                <a:solidFill>
                  <a:schemeClr val="bg1"/>
                </a:solidFill>
              </a:rPr>
              <a:t>this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project</a:t>
            </a:r>
            <a:r>
              <a:rPr lang="tr-TR" sz="3600" b="1" dirty="0" smtClean="0">
                <a:solidFill>
                  <a:schemeClr val="bg1"/>
                </a:solidFill>
              </a:rPr>
              <a:t>, solar device.</a:t>
            </a:r>
            <a:endParaRPr lang="tr-T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628" y="214290"/>
            <a:ext cx="3943320" cy="5143536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We</a:t>
            </a:r>
            <a:r>
              <a:rPr lang="tr-TR" b="1" dirty="0" smtClean="0">
                <a:solidFill>
                  <a:schemeClr val="bg1"/>
                </a:solidFill>
              </a:rPr>
              <a:t> can </a:t>
            </a:r>
            <a:r>
              <a:rPr lang="tr-TR" b="1" dirty="0" err="1" smtClean="0">
                <a:solidFill>
                  <a:schemeClr val="bg1"/>
                </a:solidFill>
              </a:rPr>
              <a:t>add</a:t>
            </a:r>
            <a:r>
              <a:rPr lang="tr-TR" b="1" dirty="0" smtClean="0">
                <a:solidFill>
                  <a:schemeClr val="bg1"/>
                </a:solidFill>
              </a:rPr>
              <a:t> an </a:t>
            </a:r>
            <a:r>
              <a:rPr lang="tr-TR" b="1" dirty="0" err="1" smtClean="0">
                <a:solidFill>
                  <a:schemeClr val="bg1"/>
                </a:solidFill>
              </a:rPr>
              <a:t>auditor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system</a:t>
            </a:r>
            <a:r>
              <a:rPr lang="tr-TR" b="1" dirty="0" smtClean="0">
                <a:solidFill>
                  <a:schemeClr val="bg1"/>
                </a:solidFill>
              </a:rPr>
              <a:t> in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hut</a:t>
            </a:r>
            <a:r>
              <a:rPr lang="tr-TR" b="1" dirty="0" smtClean="0">
                <a:solidFill>
                  <a:schemeClr val="bg1"/>
                </a:solidFill>
              </a:rPr>
              <a:t>. </a:t>
            </a:r>
            <a:r>
              <a:rPr lang="tr-TR" b="1" dirty="0" err="1" smtClean="0">
                <a:solidFill>
                  <a:schemeClr val="bg1"/>
                </a:solidFill>
              </a:rPr>
              <a:t>If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we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make</a:t>
            </a:r>
            <a:r>
              <a:rPr lang="tr-TR" b="1" dirty="0" smtClean="0">
                <a:solidFill>
                  <a:schemeClr val="bg1"/>
                </a:solidFill>
              </a:rPr>
              <a:t> a software ,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solar </a:t>
            </a:r>
            <a:r>
              <a:rPr lang="tr-TR" b="1" dirty="0" err="1" smtClean="0">
                <a:solidFill>
                  <a:schemeClr val="bg1"/>
                </a:solidFill>
              </a:rPr>
              <a:t>panels</a:t>
            </a:r>
            <a:r>
              <a:rPr lang="tr-TR" b="1" dirty="0" smtClean="0">
                <a:solidFill>
                  <a:schemeClr val="bg1"/>
                </a:solidFill>
              </a:rPr>
              <a:t> can </a:t>
            </a:r>
            <a:r>
              <a:rPr lang="tr-TR" b="1" dirty="0" err="1" smtClean="0">
                <a:solidFill>
                  <a:schemeClr val="bg1"/>
                </a:solidFill>
              </a:rPr>
              <a:t>change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its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direction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according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to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sun </a:t>
            </a:r>
            <a:r>
              <a:rPr lang="tr-TR" b="1" dirty="0" err="1" smtClean="0">
                <a:solidFill>
                  <a:schemeClr val="bg1"/>
                </a:solidFill>
              </a:rPr>
              <a:t>and</a:t>
            </a:r>
            <a:r>
              <a:rPr lang="tr-TR" b="1" dirty="0" smtClean="0">
                <a:solidFill>
                  <a:schemeClr val="bg1"/>
                </a:solidFill>
              </a:rPr>
              <a:t> it can </a:t>
            </a:r>
            <a:r>
              <a:rPr lang="tr-TR" b="1" dirty="0" err="1" smtClean="0">
                <a:solidFill>
                  <a:schemeClr val="bg1"/>
                </a:solidFill>
              </a:rPr>
              <a:t>follow</a:t>
            </a:r>
            <a:r>
              <a:rPr lang="tr-TR" b="1" dirty="0" smtClean="0">
                <a:solidFill>
                  <a:schemeClr val="bg1"/>
                </a:solidFill>
              </a:rPr>
              <a:t> it. </a:t>
            </a:r>
            <a:r>
              <a:rPr lang="tr-TR" b="1" dirty="0" err="1" smtClean="0">
                <a:solidFill>
                  <a:schemeClr val="bg1"/>
                </a:solidFill>
              </a:rPr>
              <a:t>Also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to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avoid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accidents</a:t>
            </a:r>
            <a:r>
              <a:rPr lang="tr-TR" b="1" dirty="0" smtClean="0">
                <a:solidFill>
                  <a:schemeClr val="bg1"/>
                </a:solidFill>
              </a:rPr>
              <a:t> , </a:t>
            </a:r>
            <a:r>
              <a:rPr lang="tr-TR" b="1" dirty="0" err="1" smtClean="0">
                <a:solidFill>
                  <a:schemeClr val="bg1"/>
                </a:solidFill>
              </a:rPr>
              <a:t>this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system</a:t>
            </a:r>
            <a:r>
              <a:rPr lang="tr-TR" b="1" dirty="0" smtClean="0">
                <a:solidFill>
                  <a:schemeClr val="bg1"/>
                </a:solidFill>
              </a:rPr>
              <a:t> can </a:t>
            </a:r>
            <a:r>
              <a:rPr lang="tr-TR" b="1" dirty="0" err="1" smtClean="0">
                <a:solidFill>
                  <a:schemeClr val="bg1"/>
                </a:solidFill>
              </a:rPr>
              <a:t>manage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speeds</a:t>
            </a:r>
            <a:r>
              <a:rPr lang="tr-TR" b="1" dirty="0" smtClean="0">
                <a:solidFill>
                  <a:schemeClr val="bg1"/>
                </a:solidFill>
              </a:rPr>
              <a:t> of </a:t>
            </a:r>
            <a:r>
              <a:rPr lang="tr-TR" b="1" dirty="0" err="1" smtClean="0">
                <a:solidFill>
                  <a:schemeClr val="bg1"/>
                </a:solidFill>
              </a:rPr>
              <a:t>the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cars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4" name="3 Resim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5" name="4 Resim" descr="EU flag-Erasmus+_vect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TUFAN\Desktop\erasmus solar device\italya\DSC_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387" y="1424755"/>
            <a:ext cx="5206980" cy="292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4" name="3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214546" y="585789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pic>
        <p:nvPicPr>
          <p:cNvPr id="8" name="MOV_015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57290" y="857232"/>
            <a:ext cx="6643734" cy="457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6" name="5 Resim" descr="EU flag-Erasmus+_vect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1571604" y="5857892"/>
            <a:ext cx="4071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chemeClr val="bg1"/>
                </a:solidFill>
              </a:rPr>
              <a:t>Solar </a:t>
            </a:r>
            <a:r>
              <a:rPr lang="tr-TR" sz="4400" b="1" dirty="0" err="1" smtClean="0">
                <a:solidFill>
                  <a:schemeClr val="bg1"/>
                </a:solidFill>
              </a:rPr>
              <a:t>Strip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42910" y="1214422"/>
            <a:ext cx="77153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bg1"/>
                </a:solidFill>
              </a:rPr>
              <a:t>IF </a:t>
            </a:r>
            <a:r>
              <a:rPr lang="tr-TR" sz="3600" dirty="0" err="1" smtClean="0">
                <a:solidFill>
                  <a:schemeClr val="bg1"/>
                </a:solidFill>
              </a:rPr>
              <a:t>we</a:t>
            </a:r>
            <a:r>
              <a:rPr lang="tr-TR" sz="3600" dirty="0" smtClean="0">
                <a:solidFill>
                  <a:schemeClr val="bg1"/>
                </a:solidFill>
              </a:rPr>
              <a:t> can </a:t>
            </a:r>
            <a:r>
              <a:rPr lang="tr-TR" sz="3600" dirty="0" err="1" smtClean="0">
                <a:solidFill>
                  <a:schemeClr val="bg1"/>
                </a:solidFill>
              </a:rPr>
              <a:t>adopt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this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r>
              <a:rPr lang="tr-TR" sz="3600" dirty="0" err="1" smtClean="0">
                <a:solidFill>
                  <a:schemeClr val="bg1"/>
                </a:solidFill>
              </a:rPr>
              <a:t>project</a:t>
            </a:r>
            <a:r>
              <a:rPr lang="tr-TR" sz="3600" dirty="0" smtClean="0">
                <a:solidFill>
                  <a:schemeClr val="bg1"/>
                </a:solidFill>
              </a:rPr>
              <a:t> in </a:t>
            </a:r>
            <a:r>
              <a:rPr lang="tr-TR" sz="3600" dirty="0" err="1" smtClean="0">
                <a:solidFill>
                  <a:schemeClr val="bg1"/>
                </a:solidFill>
              </a:rPr>
              <a:t>real</a:t>
            </a:r>
            <a:r>
              <a:rPr lang="tr-TR" sz="3600" dirty="0" smtClean="0">
                <a:solidFill>
                  <a:schemeClr val="bg1"/>
                </a:solidFill>
              </a:rPr>
              <a:t> life, </a:t>
            </a:r>
            <a:r>
              <a:rPr lang="tr-TR" sz="3600" dirty="0" err="1" smtClean="0">
                <a:solidFill>
                  <a:schemeClr val="bg1"/>
                </a:solidFill>
              </a:rPr>
              <a:t>we</a:t>
            </a:r>
            <a:r>
              <a:rPr lang="tr-TR" sz="3600" dirty="0" smtClean="0">
                <a:solidFill>
                  <a:schemeClr val="bg1"/>
                </a:solidFill>
              </a:rPr>
              <a:t> can :</a:t>
            </a:r>
          </a:p>
          <a:p>
            <a:endParaRPr lang="tr-TR" sz="36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bg1"/>
                </a:solidFill>
              </a:rPr>
              <a:t>Provide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free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transportation</a:t>
            </a: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bg1"/>
                </a:solidFill>
              </a:rPr>
              <a:t>Save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the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enviroment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because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we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use</a:t>
            </a:r>
            <a:r>
              <a:rPr lang="tr-TR" sz="2800" dirty="0" smtClean="0">
                <a:solidFill>
                  <a:schemeClr val="bg1"/>
                </a:solidFill>
              </a:rPr>
              <a:t> solar </a:t>
            </a:r>
            <a:r>
              <a:rPr lang="tr-TR" sz="2800" dirty="0" err="1" smtClean="0">
                <a:solidFill>
                  <a:schemeClr val="bg1"/>
                </a:solidFill>
              </a:rPr>
              <a:t>energy</a:t>
            </a:r>
            <a:endParaRPr lang="tr-TR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bg1"/>
                </a:solidFill>
              </a:rPr>
              <a:t>Provides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secure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traffic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because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we</a:t>
            </a:r>
            <a:r>
              <a:rPr lang="tr-TR" sz="2800" dirty="0" smtClean="0">
                <a:solidFill>
                  <a:schemeClr val="bg1"/>
                </a:solidFill>
              </a:rPr>
              <a:t> can </a:t>
            </a:r>
            <a:r>
              <a:rPr lang="tr-TR" sz="2800" dirty="0" err="1" smtClean="0">
                <a:solidFill>
                  <a:schemeClr val="bg1"/>
                </a:solidFill>
              </a:rPr>
              <a:t>control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the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speed</a:t>
            </a:r>
            <a:r>
              <a:rPr lang="tr-TR" sz="2800" dirty="0" smtClean="0">
                <a:solidFill>
                  <a:schemeClr val="bg1"/>
                </a:solidFill>
              </a:rPr>
              <a:t> of </a:t>
            </a:r>
            <a:r>
              <a:rPr lang="tr-TR" sz="2800" dirty="0" err="1" smtClean="0">
                <a:solidFill>
                  <a:schemeClr val="bg1"/>
                </a:solidFill>
              </a:rPr>
              <a:t>cars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and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we</a:t>
            </a:r>
            <a:r>
              <a:rPr lang="tr-TR" sz="2800" dirty="0" smtClean="0">
                <a:solidFill>
                  <a:schemeClr val="bg1"/>
                </a:solidFill>
              </a:rPr>
              <a:t> can </a:t>
            </a:r>
            <a:r>
              <a:rPr lang="tr-TR" sz="2800" dirty="0" err="1" smtClean="0">
                <a:solidFill>
                  <a:schemeClr val="bg1"/>
                </a:solidFill>
              </a:rPr>
              <a:t>prevent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accidents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>
                <a:solidFill>
                  <a:schemeClr val="bg1"/>
                </a:solidFill>
              </a:rPr>
              <a:t>We</a:t>
            </a:r>
            <a:r>
              <a:rPr lang="tr-TR" sz="2800" dirty="0" smtClean="0">
                <a:solidFill>
                  <a:schemeClr val="bg1"/>
                </a:solidFill>
              </a:rPr>
              <a:t> can </a:t>
            </a:r>
            <a:r>
              <a:rPr lang="tr-TR" sz="2800" dirty="0" err="1" smtClean="0">
                <a:solidFill>
                  <a:schemeClr val="bg1"/>
                </a:solidFill>
              </a:rPr>
              <a:t>save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money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and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use</a:t>
            </a:r>
            <a:r>
              <a:rPr lang="tr-TR" sz="2800" dirty="0" smtClean="0">
                <a:solidFill>
                  <a:schemeClr val="bg1"/>
                </a:solidFill>
              </a:rPr>
              <a:t> it </a:t>
            </a:r>
            <a:r>
              <a:rPr lang="tr-TR" sz="2800" dirty="0" err="1" smtClean="0">
                <a:solidFill>
                  <a:schemeClr val="bg1"/>
                </a:solidFill>
              </a:rPr>
              <a:t>expend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the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system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229600" cy="1143000"/>
          </a:xfrm>
        </p:spPr>
        <p:txBody>
          <a:bodyPr>
            <a:noAutofit/>
          </a:bodyPr>
          <a:lstStyle/>
          <a:p>
            <a:r>
              <a:rPr lang="tr-TR" sz="138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FIRST STEP</a:t>
            </a:r>
            <a:endParaRPr lang="tr-TR" sz="13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3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5" name="4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94" y="5786454"/>
            <a:ext cx="4107006" cy="903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DSC_01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644030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Metin kutusu"/>
          <p:cNvSpPr txBox="1"/>
          <p:nvPr/>
        </p:nvSpPr>
        <p:spPr>
          <a:xfrm>
            <a:off x="1571604" y="5857892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  </a:t>
            </a:r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  <a:endParaRPr lang="tr-TR" sz="3600" b="1" i="1" dirty="0">
              <a:solidFill>
                <a:schemeClr val="bg1"/>
              </a:solidFill>
            </a:endParaRPr>
          </a:p>
        </p:txBody>
      </p:sp>
      <p:pic>
        <p:nvPicPr>
          <p:cNvPr id="9" name="8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10" name="9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İçerik Yer Tutucusu" descr="Ekran Alıntısı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92915" y="-277756"/>
            <a:ext cx="4079115" cy="7451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10" name="9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1643042" y="5715016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  <a:endParaRPr lang="tr-TR" sz="3600" b="1" i="1" dirty="0">
              <a:solidFill>
                <a:schemeClr val="bg1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428728" y="21429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THE DRAWING ON BOTTOM OF THE CAR</a:t>
            </a:r>
            <a:endParaRPr lang="tr-TR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Ekran AlıntısıJGF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70369"/>
            <a:ext cx="5111750" cy="3458474"/>
          </a:xfrm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42844" y="1428736"/>
            <a:ext cx="30083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There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isn’t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anything</a:t>
            </a:r>
            <a:r>
              <a:rPr lang="tr-TR" sz="2400" b="1" dirty="0" smtClean="0">
                <a:solidFill>
                  <a:schemeClr val="bg1"/>
                </a:solidFill>
              </a:rPr>
              <a:t> in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car </a:t>
            </a:r>
            <a:r>
              <a:rPr lang="tr-TR" sz="2400" b="1" dirty="0" err="1" smtClean="0">
                <a:solidFill>
                  <a:schemeClr val="bg1"/>
                </a:solidFill>
              </a:rPr>
              <a:t>except</a:t>
            </a:r>
            <a:r>
              <a:rPr lang="tr-TR" sz="2400" b="1" dirty="0" smtClean="0">
                <a:solidFill>
                  <a:schemeClr val="bg1"/>
                </a:solidFill>
              </a:rPr>
              <a:t> a </a:t>
            </a:r>
            <a:r>
              <a:rPr lang="tr-TR" sz="2400" b="1" dirty="0" err="1" smtClean="0">
                <a:solidFill>
                  <a:schemeClr val="bg1"/>
                </a:solidFill>
              </a:rPr>
              <a:t>shaft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attached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gear</a:t>
            </a:r>
            <a:r>
              <a:rPr lang="tr-TR" sz="2400" b="1" dirty="0" smtClean="0">
                <a:solidFill>
                  <a:schemeClr val="bg1"/>
                </a:solidFill>
              </a:rPr>
              <a:t> on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shaft</a:t>
            </a:r>
            <a:r>
              <a:rPr lang="tr-TR" sz="2400" b="1" dirty="0" smtClean="0">
                <a:solidFill>
                  <a:schemeClr val="bg1"/>
                </a:solidFill>
              </a:rPr>
              <a:t> of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wheel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connected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1.5V engine </a:t>
            </a:r>
            <a:r>
              <a:rPr lang="tr-TR" sz="2400" b="1" dirty="0" err="1" smtClean="0">
                <a:solidFill>
                  <a:schemeClr val="bg1"/>
                </a:solidFill>
              </a:rPr>
              <a:t>which</a:t>
            </a:r>
            <a:r>
              <a:rPr lang="tr-TR" sz="2400" b="1" dirty="0" smtClean="0">
                <a:solidFill>
                  <a:schemeClr val="bg1"/>
                </a:solidFill>
              </a:rPr>
              <a:t> is </a:t>
            </a:r>
            <a:r>
              <a:rPr lang="tr-TR" sz="2400" b="1" dirty="0" err="1" smtClean="0">
                <a:solidFill>
                  <a:schemeClr val="bg1"/>
                </a:solidFill>
              </a:rPr>
              <a:t>available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for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our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gear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  <a:p>
            <a:endParaRPr lang="tr-TR" sz="1600" b="1" dirty="0"/>
          </a:p>
        </p:txBody>
      </p:sp>
      <p:pic>
        <p:nvPicPr>
          <p:cNvPr id="6" name="5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7" name="6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571604" y="5715016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  <a:endParaRPr lang="tr-TR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yılgj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8" y="214290"/>
            <a:ext cx="3262503" cy="310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43042" y="5643578"/>
            <a:ext cx="4071966" cy="839775"/>
          </a:xfrm>
        </p:spPr>
        <p:txBody>
          <a:bodyPr/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5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7" name="6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pic>
        <p:nvPicPr>
          <p:cNvPr id="8" name="7 Resim" descr="IMG_20160106_192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89"/>
            <a:ext cx="3143272" cy="3143273"/>
          </a:xfrm>
          <a:prstGeom prst="round2DiagRect">
            <a:avLst>
              <a:gd name="adj1" fmla="val 0"/>
              <a:gd name="adj2" fmla="val 2388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8 Metin kutusu"/>
          <p:cNvSpPr txBox="1"/>
          <p:nvPr/>
        </p:nvSpPr>
        <p:spPr>
          <a:xfrm>
            <a:off x="0" y="371475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connected</a:t>
            </a:r>
            <a:r>
              <a:rPr lang="tr-TR" sz="2400" b="1" dirty="0" smtClean="0">
                <a:solidFill>
                  <a:schemeClr val="bg1"/>
                </a:solidFill>
              </a:rPr>
              <a:t> 3 </a:t>
            </a:r>
            <a:r>
              <a:rPr lang="tr-TR" sz="2400" b="1" dirty="0" err="1" smtClean="0">
                <a:solidFill>
                  <a:schemeClr val="bg1"/>
                </a:solidFill>
              </a:rPr>
              <a:t>pieces</a:t>
            </a:r>
            <a:r>
              <a:rPr lang="tr-TR" sz="2400" b="1" dirty="0" smtClean="0">
                <a:solidFill>
                  <a:schemeClr val="bg1"/>
                </a:solidFill>
              </a:rPr>
              <a:t> of Solar Panel (6V 180mA) </a:t>
            </a:r>
            <a:r>
              <a:rPr lang="tr-TR" sz="2400" b="1" dirty="0" err="1" smtClean="0">
                <a:solidFill>
                  <a:schemeClr val="bg1"/>
                </a:solidFill>
              </a:rPr>
              <a:t>to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each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other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parallel</a:t>
            </a:r>
            <a:r>
              <a:rPr lang="tr-TR" sz="2400" b="1" dirty="0" smtClean="0">
                <a:solidFill>
                  <a:schemeClr val="bg1"/>
                </a:solidFill>
              </a:rPr>
              <a:t>. </a:t>
            </a:r>
            <a:r>
              <a:rPr lang="tr-TR" sz="2400" b="1" dirty="0" err="1" smtClean="0">
                <a:solidFill>
                  <a:schemeClr val="bg1"/>
                </a:solidFill>
              </a:rPr>
              <a:t>And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attached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to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car.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added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battery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beds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to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run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car </a:t>
            </a:r>
            <a:r>
              <a:rPr lang="tr-TR" sz="2400" b="1" dirty="0" err="1" smtClean="0">
                <a:solidFill>
                  <a:schemeClr val="bg1"/>
                </a:solidFill>
              </a:rPr>
              <a:t>without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sunlight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400" b="1" dirty="0" err="1" smtClean="0">
                <a:solidFill>
                  <a:schemeClr val="bg1"/>
                </a:solidFill>
              </a:rPr>
              <a:t>After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added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battery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beds</a:t>
            </a:r>
            <a:r>
              <a:rPr lang="tr-TR" sz="2400" b="1" dirty="0" smtClean="0">
                <a:solidFill>
                  <a:schemeClr val="bg1"/>
                </a:solidFill>
              </a:rPr>
              <a:t>, </a:t>
            </a:r>
            <a:r>
              <a:rPr lang="tr-TR" sz="2400" b="1" dirty="0" err="1" smtClean="0">
                <a:solidFill>
                  <a:schemeClr val="bg1"/>
                </a:solidFill>
              </a:rPr>
              <a:t>we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added</a:t>
            </a:r>
            <a:r>
              <a:rPr lang="tr-TR" sz="2400" b="1" dirty="0" smtClean="0">
                <a:solidFill>
                  <a:schemeClr val="bg1"/>
                </a:solidFill>
              </a:rPr>
              <a:t> a </a:t>
            </a:r>
            <a:r>
              <a:rPr lang="tr-TR" sz="2400" b="1" dirty="0" err="1" smtClean="0">
                <a:solidFill>
                  <a:schemeClr val="bg1"/>
                </a:solidFill>
              </a:rPr>
              <a:t>system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to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charge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the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err="1" smtClean="0">
                <a:solidFill>
                  <a:schemeClr val="bg1"/>
                </a:solidFill>
              </a:rPr>
              <a:t>batteries</a:t>
            </a:r>
            <a:r>
              <a:rPr lang="tr-TR" sz="2400" b="1" dirty="0" smtClean="0">
                <a:solidFill>
                  <a:schemeClr val="bg1"/>
                </a:solidFill>
              </a:rPr>
              <a:t>.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Ekran Alıntısı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18671" y="-589901"/>
            <a:ext cx="4286280" cy="775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pic>
        <p:nvPicPr>
          <p:cNvPr id="7" name="6 Resim" descr="EU flag-Erasmus+_vect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714480" y="578645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428728" y="21429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LAST DRAWING</a:t>
            </a:r>
            <a:endParaRPr lang="tr-TR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V_013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906058"/>
            <a:ext cx="6715172" cy="402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572140"/>
            <a:ext cx="1334914" cy="1145953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1714480" y="578645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1" dirty="0" smtClean="0">
                <a:solidFill>
                  <a:schemeClr val="bg1"/>
                </a:solidFill>
              </a:rPr>
              <a:t>SOLARİS B-G</a:t>
            </a:r>
          </a:p>
        </p:txBody>
      </p:sp>
      <p:pic>
        <p:nvPicPr>
          <p:cNvPr id="8" name="7 Resim" descr="EU flag-Erasmus+_vect_P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5935617"/>
            <a:ext cx="3428992" cy="75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490</Words>
  <PresentationFormat>Ekran Gösterisi (4:3)</PresentationFormat>
  <Paragraphs>50</Paragraphs>
  <Slides>22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TURKEY</vt:lpstr>
      <vt:lpstr>WHAT WE HAVE DONE</vt:lpstr>
      <vt:lpstr>FIRST STEP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SECOND STEP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</dc:title>
  <dc:creator>MÜDÜR</dc:creator>
  <cp:lastModifiedBy>TUFAN</cp:lastModifiedBy>
  <cp:revision>45</cp:revision>
  <dcterms:created xsi:type="dcterms:W3CDTF">2016-05-13T07:56:10Z</dcterms:created>
  <dcterms:modified xsi:type="dcterms:W3CDTF">2016-05-24T09:02:27Z</dcterms:modified>
</cp:coreProperties>
</file>