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086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103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644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81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99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65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4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63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02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948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0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214A-282C-474D-A394-682E39383964}" type="datetimeFigureOut">
              <a:rPr lang="pt-PT" smtClean="0"/>
              <a:t>23-02-2017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037-01F9-472F-BA81-901767D93E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61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pt-PT" b="1" i="1" dirty="0" smtClean="0"/>
              <a:t>GROUP 1</a:t>
            </a:r>
            <a:endParaRPr lang="pt-PT" b="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4528592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err="1" smtClean="0">
                <a:solidFill>
                  <a:srgbClr val="FF0000"/>
                </a:solidFill>
              </a:rPr>
              <a:t>Blanca</a:t>
            </a:r>
            <a:r>
              <a:rPr lang="pt-PT" sz="2000" dirty="0" smtClean="0">
                <a:solidFill>
                  <a:srgbClr val="FF0000"/>
                </a:solidFill>
              </a:rPr>
              <a:t> </a:t>
            </a:r>
            <a:r>
              <a:rPr lang="pt-PT" sz="2000" dirty="0" err="1" smtClean="0">
                <a:solidFill>
                  <a:srgbClr val="FF0000"/>
                </a:solidFill>
              </a:rPr>
              <a:t>Lepe</a:t>
            </a:r>
            <a:endParaRPr lang="pt-PT" sz="20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FF0000"/>
                </a:solidFill>
              </a:rPr>
              <a:t>Bruno Silva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FF0000"/>
                </a:solidFill>
              </a:rPr>
              <a:t>Henrique Cunha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FF0000"/>
                </a:solidFill>
              </a:rPr>
              <a:t>Diogo Pereira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FF0000"/>
                </a:solidFill>
              </a:rPr>
              <a:t>Clara </a:t>
            </a:r>
            <a:r>
              <a:rPr lang="pt-PT" sz="2000" dirty="0" err="1" smtClean="0">
                <a:solidFill>
                  <a:srgbClr val="FF0000"/>
                </a:solidFill>
              </a:rPr>
              <a:t>Nogales</a:t>
            </a:r>
            <a:endParaRPr lang="pt-PT" sz="20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FF0000"/>
                </a:solidFill>
              </a:rPr>
              <a:t>Liza </a:t>
            </a:r>
            <a:r>
              <a:rPr lang="pt-PT" sz="2000" dirty="0" err="1" smtClean="0">
                <a:solidFill>
                  <a:srgbClr val="FF0000"/>
                </a:solidFill>
              </a:rPr>
              <a:t>Mohai</a:t>
            </a:r>
            <a:endParaRPr lang="pt-PT" sz="20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FF0000"/>
                </a:solidFill>
              </a:rPr>
              <a:t>Mate </a:t>
            </a:r>
            <a:r>
              <a:rPr lang="pt-PT" sz="2000" dirty="0" err="1" smtClean="0">
                <a:solidFill>
                  <a:srgbClr val="FF0000"/>
                </a:solidFill>
              </a:rPr>
              <a:t>Fonyod</a:t>
            </a:r>
            <a:r>
              <a:rPr lang="pt-PT" sz="2000" dirty="0" err="1" smtClean="0"/>
              <a:t>i</a:t>
            </a:r>
            <a:endParaRPr lang="pt-PT" sz="2000" dirty="0" smtClean="0"/>
          </a:p>
        </p:txBody>
      </p:sp>
      <p:pic>
        <p:nvPicPr>
          <p:cNvPr id="2050" name="Picture 2" descr="http://espl.edu.pt/sites/default/files/kcfinder/images/InvitationESC_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7"/>
          <a:stretch/>
        </p:blipFill>
        <p:spPr bwMode="auto">
          <a:xfrm>
            <a:off x="5148064" y="2420888"/>
            <a:ext cx="260816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kingofwallpapers.com/fork/fork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" y="1894165"/>
            <a:ext cx="2735089" cy="27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3020" y="4725144"/>
            <a:ext cx="7772400" cy="1470025"/>
          </a:xfrm>
        </p:spPr>
        <p:txBody>
          <a:bodyPr/>
          <a:lstStyle/>
          <a:p>
            <a:r>
              <a:rPr lang="pt-PT" dirty="0" err="1" smtClean="0"/>
              <a:t>Portspaingary</a:t>
            </a:r>
            <a:endParaRPr lang="pt-PT" dirty="0"/>
          </a:p>
        </p:txBody>
      </p:sp>
      <p:pic>
        <p:nvPicPr>
          <p:cNvPr id="1026" name="Picture 2" descr="Resultado de imagem para spain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61" y="2777891"/>
            <a:ext cx="285750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84" y="1253302"/>
            <a:ext cx="2909435" cy="193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83720"/>
            <a:ext cx="316835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m para f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 descr="Resultado de imagem para f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2" name="Picture 8" descr="C:\Users\Utilizador\Desktop\acag7huj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72" y="1693713"/>
            <a:ext cx="4476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tilizador\Desktop\colh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6632" y="-662136"/>
            <a:ext cx="571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unusual</a:t>
            </a:r>
            <a:r>
              <a:rPr lang="pt-PT" dirty="0" smtClean="0"/>
              <a:t> </a:t>
            </a:r>
            <a:r>
              <a:rPr lang="pt-PT" dirty="0" err="1" smtClean="0"/>
              <a:t>Restaurant</a:t>
            </a:r>
            <a:r>
              <a:rPr lang="pt-PT" dirty="0" smtClean="0"/>
              <a:t> </a:t>
            </a:r>
            <a:r>
              <a:rPr lang="pt-PT" dirty="0" err="1" smtClean="0"/>
              <a:t>ever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pPr algn="ctr"/>
            <a:endParaRPr lang="pt-PT" dirty="0" smtClean="0"/>
          </a:p>
          <a:p>
            <a:pPr marL="0" indent="0" algn="ctr">
              <a:buNone/>
            </a:pPr>
            <a:r>
              <a:rPr lang="pt-PT" i="1" dirty="0" err="1" smtClean="0">
                <a:solidFill>
                  <a:srgbClr val="FF0000"/>
                </a:solidFill>
              </a:rPr>
              <a:t>Never</a:t>
            </a:r>
            <a:r>
              <a:rPr lang="pt-PT" i="1" dirty="0" smtClean="0">
                <a:solidFill>
                  <a:srgbClr val="FF0000"/>
                </a:solidFill>
              </a:rPr>
              <a:t> </a:t>
            </a:r>
            <a:r>
              <a:rPr lang="pt-PT" i="1" dirty="0" err="1" smtClean="0">
                <a:solidFill>
                  <a:srgbClr val="FF0000"/>
                </a:solidFill>
              </a:rPr>
              <a:t>seen</a:t>
            </a:r>
            <a:r>
              <a:rPr lang="pt-PT" i="1" dirty="0" smtClean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t-PT" i="1" dirty="0">
                <a:solidFill>
                  <a:srgbClr val="FF0000"/>
                </a:solidFill>
              </a:rPr>
              <a:t> </a:t>
            </a:r>
            <a:r>
              <a:rPr lang="pt-PT" i="1" dirty="0" smtClean="0">
                <a:solidFill>
                  <a:srgbClr val="FF0000"/>
                </a:solidFill>
              </a:rPr>
              <a:t>                           </a:t>
            </a:r>
            <a:r>
              <a:rPr lang="pt-PT" i="1" dirty="0" err="1" smtClean="0">
                <a:solidFill>
                  <a:srgbClr val="FF0000"/>
                </a:solidFill>
              </a:rPr>
              <a:t>never</a:t>
            </a:r>
            <a:r>
              <a:rPr lang="pt-PT" i="1" dirty="0" smtClean="0">
                <a:solidFill>
                  <a:srgbClr val="FF0000"/>
                </a:solidFill>
              </a:rPr>
              <a:t> </a:t>
            </a:r>
            <a:r>
              <a:rPr lang="pt-PT" i="1" dirty="0" err="1" smtClean="0">
                <a:solidFill>
                  <a:srgbClr val="FF0000"/>
                </a:solidFill>
              </a:rPr>
              <a:t>tried</a:t>
            </a:r>
            <a:r>
              <a:rPr lang="pt-PT" i="1" dirty="0" smtClean="0">
                <a:solidFill>
                  <a:srgbClr val="FF0000"/>
                </a:solidFill>
              </a:rPr>
              <a:t>…</a:t>
            </a:r>
            <a:endParaRPr lang="pt-P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Main</a:t>
            </a:r>
            <a:r>
              <a:rPr lang="pt-PT" dirty="0" smtClean="0"/>
              <a:t> </a:t>
            </a:r>
            <a:r>
              <a:rPr lang="pt-PT" dirty="0" err="1" smtClean="0"/>
              <a:t>dishes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Nokedli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gazpacho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76464" cy="27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1" y="2996952"/>
            <a:ext cx="4348708" cy="290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Spicy</a:t>
            </a:r>
            <a:r>
              <a:rPr lang="pt-PT" dirty="0" smtClean="0"/>
              <a:t>  </a:t>
            </a:r>
            <a:r>
              <a:rPr lang="pt-PT" dirty="0" err="1"/>
              <a:t>T</a:t>
            </a:r>
            <a:r>
              <a:rPr lang="pt-PT" dirty="0" err="1" smtClean="0"/>
              <a:t>ortilla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33378" cy="23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4" y="4005064"/>
            <a:ext cx="34699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34" y="1590347"/>
            <a:ext cx="3529955" cy="352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55280" y="5291507"/>
            <a:ext cx="352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Molho de francesinha 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90751" y="1237858"/>
            <a:ext cx="35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Tortilla</a:t>
            </a:r>
            <a:r>
              <a:rPr lang="pt-PT" dirty="0" smtClean="0"/>
              <a:t> de </a:t>
            </a:r>
            <a:r>
              <a:rPr lang="pt-PT" dirty="0" err="1" smtClean="0"/>
              <a:t>patata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9992" y="606671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Pirospaprika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7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2465" y="2587177"/>
            <a:ext cx="2374854" cy="36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Crazy</a:t>
            </a:r>
            <a:r>
              <a:rPr lang="pt-PT" dirty="0" smtClean="0"/>
              <a:t> paella </a:t>
            </a:r>
            <a:r>
              <a:rPr lang="pt-PT" dirty="0" err="1" smtClean="0"/>
              <a:t>with</a:t>
            </a:r>
            <a:r>
              <a:rPr lang="pt-PT" dirty="0" smtClean="0"/>
              <a:t> Portuguese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Hungarian</a:t>
            </a:r>
            <a:r>
              <a:rPr lang="pt-PT" dirty="0" smtClean="0"/>
              <a:t> </a:t>
            </a:r>
            <a:r>
              <a:rPr lang="pt-PT" dirty="0" err="1" smtClean="0"/>
              <a:t>ingredients</a:t>
            </a:r>
            <a:endParaRPr lang="pt-PT" dirty="0"/>
          </a:p>
        </p:txBody>
      </p:sp>
      <p:pic>
        <p:nvPicPr>
          <p:cNvPr id="1026" name="Picture 2" descr="F:\paella-valenc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7669"/>
            <a:ext cx="3816424" cy="24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arne_a_alentejana_hor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87177"/>
            <a:ext cx="2921000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2847" y="459167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Paella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52120" y="4737056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Carne à alentejana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27984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Pick</a:t>
            </a:r>
            <a:r>
              <a:rPr lang="pt-PT" dirty="0" smtClean="0"/>
              <a:t> </a:t>
            </a:r>
            <a:r>
              <a:rPr lang="pt-PT" dirty="0" err="1" smtClean="0"/>
              <a:t>szálami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18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Desserts</a:t>
            </a:r>
            <a:endParaRPr lang="pt-PT" dirty="0"/>
          </a:p>
        </p:txBody>
      </p:sp>
      <p:pic>
        <p:nvPicPr>
          <p:cNvPr id="2050" name="Picture 2" descr="F: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" y="1268760"/>
            <a:ext cx="4245531" cy="28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3687"/>
            <a:ext cx="2903068" cy="2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21042" y="413574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Pastel de nata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52120" y="439675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Hojaldra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96755"/>
            <a:ext cx="3384376" cy="22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40152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Somlói</a:t>
            </a:r>
            <a:r>
              <a:rPr lang="pt-PT" dirty="0" smtClean="0"/>
              <a:t> </a:t>
            </a:r>
            <a:r>
              <a:rPr lang="pt-PT" dirty="0" err="1"/>
              <a:t>galuska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27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How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84482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I</a:t>
            </a:r>
            <a:r>
              <a:rPr lang="pt-PT" dirty="0" err="1" smtClean="0"/>
              <a:t>ngredients</a:t>
            </a:r>
            <a:r>
              <a:rPr lang="pt-PT" dirty="0" smtClean="0"/>
              <a:t> must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organic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use </a:t>
            </a:r>
            <a:r>
              <a:rPr lang="pt-PT" dirty="0" err="1" smtClean="0"/>
              <a:t>fotovoltaic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r>
              <a:rPr lang="pt-PT" dirty="0" smtClean="0"/>
              <a:t> to </a:t>
            </a:r>
            <a:r>
              <a:rPr lang="pt-PT" dirty="0" err="1" smtClean="0"/>
              <a:t>produce</a:t>
            </a:r>
            <a:r>
              <a:rPr lang="pt-PT" dirty="0" smtClean="0"/>
              <a:t> </a:t>
            </a:r>
            <a:r>
              <a:rPr lang="pt-PT" dirty="0" err="1" smtClean="0"/>
              <a:t>energy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restaurant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A </a:t>
            </a:r>
            <a:r>
              <a:rPr lang="pt-PT" dirty="0" err="1" smtClean="0"/>
              <a:t>big</a:t>
            </a:r>
            <a:r>
              <a:rPr lang="pt-PT" dirty="0" smtClean="0"/>
              <a:t> </a:t>
            </a:r>
            <a:r>
              <a:rPr lang="pt-PT" dirty="0" err="1" smtClean="0"/>
              <a:t>part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building</a:t>
            </a:r>
            <a:r>
              <a:rPr lang="pt-PT" dirty="0" smtClean="0"/>
              <a:t> </a:t>
            </a:r>
            <a:r>
              <a:rPr lang="pt-PT" dirty="0" err="1" smtClean="0"/>
              <a:t>could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made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glass</a:t>
            </a:r>
            <a:r>
              <a:rPr lang="pt-PT" dirty="0" smtClean="0"/>
              <a:t> (</a:t>
            </a:r>
            <a:r>
              <a:rPr lang="pt-PT" dirty="0" err="1" smtClean="0"/>
              <a:t>the</a:t>
            </a:r>
            <a:r>
              <a:rPr lang="pt-PT" dirty="0" smtClean="0"/>
              <a:t> solar light </a:t>
            </a:r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go</a:t>
            </a:r>
            <a:r>
              <a:rPr lang="pt-PT" dirty="0" smtClean="0"/>
              <a:t> </a:t>
            </a:r>
            <a:r>
              <a:rPr lang="pt-PT" dirty="0" err="1" smtClean="0"/>
              <a:t>inside</a:t>
            </a:r>
            <a:r>
              <a:rPr lang="pt-PT" dirty="0" smtClean="0"/>
              <a:t> more </a:t>
            </a:r>
            <a:r>
              <a:rPr lang="pt-PT" dirty="0" err="1" smtClean="0"/>
              <a:t>easily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wouldn’t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lights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during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day</a:t>
            </a:r>
            <a:r>
              <a:rPr lang="pt-P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create</a:t>
            </a:r>
            <a:r>
              <a:rPr lang="pt-PT" dirty="0" smtClean="0"/>
              <a:t> a </a:t>
            </a:r>
            <a:r>
              <a:rPr lang="pt-PT" dirty="0" err="1" smtClean="0"/>
              <a:t>aromatic</a:t>
            </a:r>
            <a:r>
              <a:rPr lang="pt-PT" dirty="0" smtClean="0"/>
              <a:t> </a:t>
            </a:r>
            <a:r>
              <a:rPr lang="pt-PT" dirty="0" err="1" smtClean="0"/>
              <a:t>herbs</a:t>
            </a:r>
            <a:r>
              <a:rPr lang="pt-PT" dirty="0" smtClean="0"/>
              <a:t> </a:t>
            </a:r>
            <a:r>
              <a:rPr lang="pt-PT" dirty="0" err="1" smtClean="0"/>
              <a:t>garden</a:t>
            </a:r>
            <a:r>
              <a:rPr lang="pt-PT" dirty="0" smtClean="0"/>
              <a:t> to use </a:t>
            </a:r>
            <a:r>
              <a:rPr lang="pt-PT" dirty="0" err="1" smtClean="0"/>
              <a:t>them</a:t>
            </a:r>
            <a:r>
              <a:rPr lang="pt-PT" dirty="0" smtClean="0"/>
              <a:t> in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food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materials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to </a:t>
            </a:r>
            <a:r>
              <a:rPr lang="pt-PT" dirty="0" err="1" smtClean="0"/>
              <a:t>build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restaurant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building</a:t>
            </a:r>
            <a:r>
              <a:rPr lang="pt-PT" dirty="0" smtClean="0"/>
              <a:t> </a:t>
            </a:r>
            <a:r>
              <a:rPr lang="pt-PT" dirty="0" err="1" smtClean="0"/>
              <a:t>wouldn’t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heated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cooled</a:t>
            </a:r>
            <a:r>
              <a:rPr lang="pt-PT" dirty="0" smtClean="0"/>
              <a:t> </a:t>
            </a:r>
            <a:r>
              <a:rPr lang="pt-PT" dirty="0" err="1" smtClean="0"/>
              <a:t>like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Plako</a:t>
            </a:r>
            <a:r>
              <a:rPr lang="pt-PT" dirty="0" smtClean="0"/>
              <a:t> </a:t>
            </a:r>
            <a:r>
              <a:rPr lang="pt-PT" dirty="0" err="1" smtClean="0"/>
              <a:t>building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Multicultural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provides</a:t>
            </a:r>
            <a:r>
              <a:rPr lang="pt-PT" dirty="0" smtClean="0"/>
              <a:t> </a:t>
            </a:r>
            <a:r>
              <a:rPr lang="pt-PT" dirty="0" err="1" smtClean="0"/>
              <a:t>sustaintability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880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156</Words>
  <Application>Microsoft Office PowerPoint</Application>
  <PresentationFormat>Apresentação no Ecrã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GROUP 1</vt:lpstr>
      <vt:lpstr>Portspaingary</vt:lpstr>
      <vt:lpstr>The most unusual Restaurant ever</vt:lpstr>
      <vt:lpstr>Main dishes</vt:lpstr>
      <vt:lpstr>Spicy  Tortilla</vt:lpstr>
      <vt:lpstr>Crazy paella with Portuguese and Hungarian ingredients</vt:lpstr>
      <vt:lpstr>Desserts</vt:lpstr>
      <vt:lpstr>How we would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17</cp:revision>
  <dcterms:created xsi:type="dcterms:W3CDTF">2017-02-23T09:35:02Z</dcterms:created>
  <dcterms:modified xsi:type="dcterms:W3CDTF">2017-02-23T15:03:58Z</dcterms:modified>
</cp:coreProperties>
</file>