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8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8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18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43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884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61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42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1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9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90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6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0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49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84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4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0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B2AD-FAE6-4038-A46A-FD87B1B3207D}" type="datetimeFigureOut">
              <a:rPr lang="hu-HU" smtClean="0"/>
              <a:t>2017.05.26.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9FD5CC-9A27-4E35-8892-E32ABD2263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7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Solar</a:t>
            </a:r>
            <a:r>
              <a:rPr lang="hu-HU" dirty="0" smtClean="0"/>
              <a:t> </a:t>
            </a:r>
            <a:r>
              <a:rPr lang="hu-HU" dirty="0" err="1" smtClean="0"/>
              <a:t>Device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solar</a:t>
            </a:r>
            <a:r>
              <a:rPr lang="hu-HU" dirty="0" smtClean="0"/>
              <a:t> house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25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Preparations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3" y="1811546"/>
            <a:ext cx="2910577" cy="218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77" y="4356339"/>
            <a:ext cx="3347049" cy="251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2" y="1984075"/>
            <a:ext cx="4370717" cy="3278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91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And 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walls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8" y="3829282"/>
            <a:ext cx="2776757" cy="208256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8" y="1589417"/>
            <a:ext cx="5276491" cy="39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And </a:t>
            </a:r>
            <a:r>
              <a:rPr lang="hu-HU" dirty="0" err="1" smtClean="0"/>
              <a:t>finally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outcome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2" y="3803402"/>
            <a:ext cx="2811263" cy="210844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8605" y="2915249"/>
            <a:ext cx="3424687" cy="25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19</Words>
  <Application>Microsoft Office PowerPoint</Application>
  <PresentationFormat>Szélesvásznú</PresentationFormat>
  <Paragraphs>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Szálak</vt:lpstr>
      <vt:lpstr>Solar Device</vt:lpstr>
      <vt:lpstr>Preparations</vt:lpstr>
      <vt:lpstr>And now you can see the walls…</vt:lpstr>
      <vt:lpstr>And finally the outcome…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Device</dc:title>
  <dc:creator>User</dc:creator>
  <cp:lastModifiedBy>User</cp:lastModifiedBy>
  <cp:revision>2</cp:revision>
  <dcterms:created xsi:type="dcterms:W3CDTF">2017-05-26T13:18:41Z</dcterms:created>
  <dcterms:modified xsi:type="dcterms:W3CDTF">2017-05-26T13:24:28Z</dcterms:modified>
</cp:coreProperties>
</file>