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CFA30-523F-4151-8360-74C2699673FA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CF039-85CF-429D-951F-41E9D31FC63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63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CF039-85CF-429D-951F-41E9D31FC63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443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AD33E-3213-4C01-8C31-5BC43F62D0A4}" type="datetimeFigureOut">
              <a:rPr lang="hu-HU" smtClean="0"/>
              <a:t>2015.10.18.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6644-E1F5-4C89-B17F-0F5E1999AD1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Bradley Hand ITC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7772400" cy="1470025"/>
          </a:xfrm>
        </p:spPr>
        <p:txBody>
          <a:bodyPr>
            <a:normAutofit/>
          </a:bodyPr>
          <a:lstStyle/>
          <a:p>
            <a:r>
              <a:rPr lang="hu-HU" sz="6000" i="1" dirty="0" err="1" smtClean="0">
                <a:latin typeface="Blackadder ITC" pitchFamily="82" charset="0"/>
              </a:rPr>
              <a:t>Hungarian</a:t>
            </a:r>
            <a:r>
              <a:rPr lang="hu-HU" sz="6000" i="1" dirty="0" smtClean="0">
                <a:latin typeface="Blackadder ITC" pitchFamily="82" charset="0"/>
              </a:rPr>
              <a:t> </a:t>
            </a:r>
            <a:r>
              <a:rPr lang="hu-HU" sz="6000" i="1" dirty="0" err="1" smtClean="0">
                <a:latin typeface="Blackadder ITC" pitchFamily="82" charset="0"/>
              </a:rPr>
              <a:t>plants</a:t>
            </a:r>
            <a:endParaRPr lang="hu-HU" sz="6000" i="1" dirty="0">
              <a:latin typeface="Blackadder ITC" pitchFamily="82" charset="0"/>
            </a:endParaRPr>
          </a:p>
        </p:txBody>
      </p:sp>
      <p:pic>
        <p:nvPicPr>
          <p:cNvPr id="4" name="Kép 3" descr="1213885523_tokaji-pi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64865" cy="1908000"/>
          </a:xfrm>
          <a:prstGeom prst="rect">
            <a:avLst/>
          </a:prstGeom>
        </p:spPr>
      </p:pic>
      <p:pic>
        <p:nvPicPr>
          <p:cNvPr id="5" name="Kép 4" descr="cityscapes night lights architecture buildings hungary flags national budapest rivers reflections hu_www.wallpaperhi.com_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63" y="-35"/>
            <a:ext cx="3768889" cy="1908000"/>
          </a:xfrm>
          <a:prstGeom prst="rect">
            <a:avLst/>
          </a:prstGeom>
        </p:spPr>
      </p:pic>
      <p:pic>
        <p:nvPicPr>
          <p:cNvPr id="6" name="Kép 5" descr="Gemenci erdő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73642"/>
            <a:ext cx="2893339" cy="1908000"/>
          </a:xfrm>
          <a:prstGeom prst="rect">
            <a:avLst/>
          </a:prstGeom>
        </p:spPr>
      </p:pic>
      <p:pic>
        <p:nvPicPr>
          <p:cNvPr id="7" name="Kép 6" descr="hunga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4950000"/>
            <a:ext cx="3462678" cy="1908000"/>
          </a:xfrm>
          <a:prstGeom prst="rect">
            <a:avLst/>
          </a:prstGeom>
        </p:spPr>
      </p:pic>
      <p:pic>
        <p:nvPicPr>
          <p:cNvPr id="8" name="Kép 7" descr="magy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330" y="4950000"/>
            <a:ext cx="2826670" cy="1908000"/>
          </a:xfrm>
          <a:prstGeom prst="rect">
            <a:avLst/>
          </a:prstGeom>
        </p:spPr>
      </p:pic>
      <p:pic>
        <p:nvPicPr>
          <p:cNvPr id="9" name="Kép 8" descr="hqdefaul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64" y="-2"/>
            <a:ext cx="2613421" cy="1908000"/>
          </a:xfrm>
          <a:prstGeom prst="rect">
            <a:avLst/>
          </a:prstGeom>
        </p:spPr>
      </p:pic>
      <p:pic>
        <p:nvPicPr>
          <p:cNvPr id="10" name="Kép 9" descr="hungary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3071810"/>
            <a:ext cx="2857488" cy="1908000"/>
          </a:xfrm>
          <a:prstGeom prst="rect">
            <a:avLst/>
          </a:prstGeom>
        </p:spPr>
      </p:pic>
      <p:pic>
        <p:nvPicPr>
          <p:cNvPr id="11" name="Kép 10" descr="nagykunsa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488" y="3071810"/>
            <a:ext cx="3500462" cy="1908000"/>
          </a:xfrm>
          <a:prstGeom prst="rect">
            <a:avLst/>
          </a:prstGeom>
        </p:spPr>
      </p:pic>
      <p:pic>
        <p:nvPicPr>
          <p:cNvPr id="12" name="Kép 11" descr="tokaj_hungary_nature_s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7951" y="3071810"/>
            <a:ext cx="2786050" cy="19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Wheat</a:t>
            </a:r>
            <a:endParaRPr lang="hu-HU" dirty="0"/>
          </a:p>
        </p:txBody>
      </p:sp>
      <p:pic>
        <p:nvPicPr>
          <p:cNvPr id="5" name="Tartalom helye 4" descr="wheat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500570"/>
            <a:ext cx="3214678" cy="2357431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is </a:t>
            </a:r>
            <a:r>
              <a:rPr lang="hu-HU" dirty="0" err="1" smtClean="0"/>
              <a:t>grown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more </a:t>
            </a:r>
            <a:r>
              <a:rPr lang="hu-HU" dirty="0" err="1" smtClean="0"/>
              <a:t>land</a:t>
            </a:r>
            <a:r>
              <a:rPr lang="hu-HU" dirty="0" smtClean="0"/>
              <a:t> </a:t>
            </a:r>
            <a:r>
              <a:rPr lang="hu-HU" dirty="0" err="1" smtClean="0"/>
              <a:t>area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dirty="0" err="1" smtClean="0"/>
              <a:t>any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commercial</a:t>
            </a:r>
            <a:r>
              <a:rPr lang="hu-HU" dirty="0" smtClean="0"/>
              <a:t> </a:t>
            </a:r>
            <a:r>
              <a:rPr lang="hu-HU" dirty="0" err="1" smtClean="0"/>
              <a:t>food</a:t>
            </a:r>
            <a:endParaRPr lang="hu-HU" dirty="0" smtClean="0"/>
          </a:p>
          <a:p>
            <a:r>
              <a:rPr lang="hu-HU" dirty="0"/>
              <a:t>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leading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 of </a:t>
            </a:r>
            <a:r>
              <a:rPr lang="hu-HU" dirty="0" err="1"/>
              <a:t>vegetable</a:t>
            </a:r>
            <a:r>
              <a:rPr lang="hu-HU" dirty="0"/>
              <a:t> </a:t>
            </a:r>
            <a:r>
              <a:rPr lang="hu-HU" dirty="0" smtClean="0"/>
              <a:t>protein</a:t>
            </a:r>
          </a:p>
          <a:p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 smtClean="0"/>
              <a:t>flourfor</a:t>
            </a:r>
            <a:r>
              <a:rPr lang="hu-HU" dirty="0" smtClean="0"/>
              <a:t> </a:t>
            </a:r>
            <a:r>
              <a:rPr lang="hu-HU" dirty="0" err="1" smtClean="0"/>
              <a:t>leavened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6" name="Kép 5" descr="wh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3214702" cy="3214702"/>
          </a:xfrm>
          <a:prstGeom prst="rect">
            <a:avLst/>
          </a:prstGeom>
        </p:spPr>
      </p:pic>
      <p:pic>
        <p:nvPicPr>
          <p:cNvPr id="7" name="Kép 6" descr="wheat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5000635"/>
            <a:ext cx="3428992" cy="1857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85784" y="428604"/>
            <a:ext cx="8229600" cy="1143000"/>
          </a:xfrm>
        </p:spPr>
        <p:txBody>
          <a:bodyPr/>
          <a:lstStyle/>
          <a:p>
            <a:r>
              <a:rPr lang="hu-HU" dirty="0" err="1" smtClean="0"/>
              <a:t>Soybean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Is </a:t>
            </a:r>
            <a:r>
              <a:rPr lang="hu-HU" dirty="0" err="1" smtClean="0"/>
              <a:t>cheap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r>
              <a:rPr lang="hu-HU" dirty="0" smtClean="0"/>
              <a:t> of protein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animal</a:t>
            </a:r>
            <a:r>
              <a:rPr lang="hu-HU" dirty="0" smtClean="0"/>
              <a:t> </a:t>
            </a:r>
            <a:r>
              <a:rPr lang="hu-HU" dirty="0" err="1" smtClean="0"/>
              <a:t>feeds</a:t>
            </a:r>
            <a:r>
              <a:rPr lang="hu-HU" dirty="0" smtClean="0"/>
              <a:t> and </a:t>
            </a:r>
            <a:r>
              <a:rPr lang="hu-HU" dirty="0" err="1" smtClean="0"/>
              <a:t>packaged</a:t>
            </a:r>
            <a:r>
              <a:rPr lang="hu-HU" dirty="0" smtClean="0"/>
              <a:t> </a:t>
            </a:r>
            <a:r>
              <a:rPr lang="hu-HU" dirty="0" err="1" smtClean="0"/>
              <a:t>meals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dirty="0" err="1"/>
              <a:t>globally</a:t>
            </a:r>
            <a:r>
              <a:rPr lang="hu-HU" dirty="0"/>
              <a:t> </a:t>
            </a:r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crop</a:t>
            </a:r>
            <a:r>
              <a:rPr lang="hu-HU" dirty="0"/>
              <a:t>, </a:t>
            </a:r>
            <a:r>
              <a:rPr lang="hu-HU" dirty="0" err="1"/>
              <a:t>providing</a:t>
            </a:r>
            <a:r>
              <a:rPr lang="hu-HU" dirty="0"/>
              <a:t> </a:t>
            </a:r>
            <a:r>
              <a:rPr lang="hu-HU" dirty="0" err="1"/>
              <a:t>oil</a:t>
            </a:r>
            <a:r>
              <a:rPr lang="hu-HU" dirty="0"/>
              <a:t> and </a:t>
            </a:r>
            <a:r>
              <a:rPr lang="hu-HU" dirty="0" smtClean="0"/>
              <a:t>protein</a:t>
            </a:r>
          </a:p>
          <a:p>
            <a:r>
              <a:rPr lang="hu-HU" dirty="0" err="1"/>
              <a:t>Vegetable</a:t>
            </a:r>
            <a:r>
              <a:rPr lang="hu-HU" dirty="0"/>
              <a:t> </a:t>
            </a:r>
            <a:r>
              <a:rPr lang="hu-HU" dirty="0" err="1"/>
              <a:t>types</a:t>
            </a:r>
            <a:r>
              <a:rPr lang="hu-HU" dirty="0"/>
              <a:t> </a:t>
            </a:r>
            <a:r>
              <a:rPr lang="hu-HU" dirty="0" err="1"/>
              <a:t>cook</a:t>
            </a:r>
            <a:r>
              <a:rPr lang="hu-HU" dirty="0"/>
              <a:t> more </a:t>
            </a:r>
            <a:r>
              <a:rPr lang="hu-HU" dirty="0" err="1" smtClean="0"/>
              <a:t>easily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Tartalom helye 4" descr="so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0760" y="4752265"/>
            <a:ext cx="3143240" cy="2105735"/>
          </a:xfrm>
        </p:spPr>
      </p:pic>
      <p:pic>
        <p:nvPicPr>
          <p:cNvPr id="6" name="Kép 5" descr="soy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36" y="0"/>
            <a:ext cx="3143264" cy="2357448"/>
          </a:xfrm>
          <a:prstGeom prst="rect">
            <a:avLst/>
          </a:prstGeom>
        </p:spPr>
      </p:pic>
      <p:pic>
        <p:nvPicPr>
          <p:cNvPr id="7" name="Kép 6" descr="soy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200" y="2357430"/>
            <a:ext cx="3142800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Sunflower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05400" y="2332037"/>
            <a:ext cx="4038600" cy="4525963"/>
          </a:xfrm>
        </p:spPr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lower</a:t>
            </a:r>
            <a:r>
              <a:rPr lang="hu-HU" dirty="0"/>
              <a:t> </a:t>
            </a:r>
            <a:r>
              <a:rPr lang="hu-HU" dirty="0" err="1"/>
              <a:t>leaves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 smtClean="0"/>
              <a:t>opposite</a:t>
            </a:r>
            <a:endParaRPr lang="hu-HU" dirty="0" smtClean="0"/>
          </a:p>
          <a:p>
            <a:r>
              <a:rPr lang="hu-HU" dirty="0" err="1"/>
              <a:t>bright</a:t>
            </a:r>
            <a:r>
              <a:rPr lang="hu-HU" dirty="0"/>
              <a:t> </a:t>
            </a:r>
            <a:r>
              <a:rPr lang="hu-HU" dirty="0" err="1"/>
              <a:t>yellow</a:t>
            </a:r>
            <a:r>
              <a:rPr lang="hu-HU" dirty="0"/>
              <a:t> </a:t>
            </a:r>
            <a:r>
              <a:rPr lang="hu-HU" dirty="0" err="1"/>
              <a:t>ray</a:t>
            </a:r>
            <a:r>
              <a:rPr lang="hu-HU" dirty="0"/>
              <a:t> </a:t>
            </a:r>
            <a:r>
              <a:rPr lang="hu-HU" dirty="0" err="1"/>
              <a:t>florets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err="1" smtClean="0"/>
              <a:t>sunflowers</a:t>
            </a:r>
            <a:r>
              <a:rPr lang="hu-HU" dirty="0" smtClean="0"/>
              <a:t> </a:t>
            </a:r>
            <a:r>
              <a:rPr lang="hu-HU" dirty="0"/>
              <a:t>tilt </a:t>
            </a:r>
            <a:r>
              <a:rPr lang="hu-HU" dirty="0" err="1"/>
              <a:t>during</a:t>
            </a:r>
            <a:r>
              <a:rPr lang="hu-HU" dirty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/>
              <a:t>day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face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sun</a:t>
            </a:r>
            <a:endParaRPr lang="hu-HU" dirty="0" smtClean="0"/>
          </a:p>
          <a:p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mature</a:t>
            </a:r>
            <a:r>
              <a:rPr lang="hu-HU" dirty="0" smtClean="0"/>
              <a:t>: </a:t>
            </a:r>
            <a:r>
              <a:rPr lang="hu-HU" dirty="0" err="1" smtClean="0"/>
              <a:t>sunflowers</a:t>
            </a:r>
            <a:r>
              <a:rPr lang="hu-HU" dirty="0" smtClean="0"/>
              <a:t> </a:t>
            </a:r>
            <a:r>
              <a:rPr lang="hu-HU" dirty="0" err="1" smtClean="0"/>
              <a:t>face</a:t>
            </a:r>
            <a:r>
              <a:rPr lang="hu-HU" dirty="0" smtClean="0"/>
              <a:t> </a:t>
            </a:r>
            <a:r>
              <a:rPr lang="hu-HU" dirty="0" err="1" smtClean="0"/>
              <a:t>east</a:t>
            </a:r>
            <a:endParaRPr lang="hu-HU" dirty="0" smtClean="0"/>
          </a:p>
          <a:p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surced</a:t>
            </a:r>
            <a:r>
              <a:rPr lang="hu-HU" dirty="0" smtClean="0"/>
              <a:t> of </a:t>
            </a:r>
            <a:r>
              <a:rPr lang="hu-HU" dirty="0" err="1" smtClean="0"/>
              <a:t>oil</a:t>
            </a:r>
            <a:endParaRPr lang="hu-HU" dirty="0" smtClean="0"/>
          </a:p>
        </p:txBody>
      </p:sp>
      <p:pic>
        <p:nvPicPr>
          <p:cNvPr id="6" name="Kép 5" descr="szoty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846" y="0"/>
            <a:ext cx="3189154" cy="1928802"/>
          </a:xfrm>
          <a:prstGeom prst="rect">
            <a:avLst/>
          </a:prstGeom>
        </p:spPr>
      </p:pic>
      <p:pic>
        <p:nvPicPr>
          <p:cNvPr id="7" name="Kép 6" descr="sunflo elszárad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3286116" cy="2321711"/>
          </a:xfrm>
          <a:prstGeom prst="rect">
            <a:avLst/>
          </a:prstGeom>
        </p:spPr>
      </p:pic>
      <p:pic>
        <p:nvPicPr>
          <p:cNvPr id="8" name="Kép 7" descr="sun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29198"/>
            <a:ext cx="3286116" cy="1928802"/>
          </a:xfrm>
          <a:prstGeom prst="rect">
            <a:avLst/>
          </a:prstGeom>
        </p:spPr>
      </p:pic>
      <p:pic>
        <p:nvPicPr>
          <p:cNvPr id="9" name="Kép 8" descr="sunflowe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3000372"/>
            <a:ext cx="1785950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err="1" smtClean="0">
                <a:latin typeface="Bradley Hand ITC" pitchFamily="66" charset="0"/>
              </a:rPr>
              <a:t>Sorrel</a:t>
            </a:r>
            <a:endParaRPr lang="hu-HU" sz="5400" b="1" dirty="0">
              <a:latin typeface="Bradley Hand ITC" pitchFamily="66" charset="0"/>
            </a:endParaRPr>
          </a:p>
        </p:txBody>
      </p:sp>
      <p:pic>
        <p:nvPicPr>
          <p:cNvPr id="4" name="Tartalom helye 3" descr="sorre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4038600" cy="2692400"/>
          </a:xfrm>
        </p:spPr>
      </p:pic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/>
              <a:t>a</a:t>
            </a:r>
            <a:r>
              <a:rPr lang="hu-HU" dirty="0" err="1" smtClean="0"/>
              <a:t>rrow-shape</a:t>
            </a:r>
            <a:endParaRPr lang="hu-HU" dirty="0" smtClean="0"/>
          </a:p>
          <a:p>
            <a:r>
              <a:rPr lang="hu-HU" dirty="0" err="1"/>
              <a:t>r</a:t>
            </a:r>
            <a:r>
              <a:rPr lang="hu-HU" dirty="0" err="1" smtClean="0"/>
              <a:t>un</a:t>
            </a:r>
            <a:r>
              <a:rPr lang="hu-HU" dirty="0" smtClean="0"/>
              <a:t> </a:t>
            </a:r>
            <a:r>
              <a:rPr lang="hu-HU" dirty="0" err="1" smtClean="0"/>
              <a:t>deep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ground</a:t>
            </a:r>
            <a:endParaRPr lang="hu-HU" dirty="0" smtClean="0"/>
          </a:p>
          <a:p>
            <a:r>
              <a:rPr lang="hu-HU" dirty="0" err="1" smtClean="0"/>
              <a:t>taste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a </a:t>
            </a:r>
            <a:r>
              <a:rPr lang="hu-HU" dirty="0" err="1" smtClean="0"/>
              <a:t>sour</a:t>
            </a:r>
            <a:r>
              <a:rPr lang="hu-HU" dirty="0" smtClean="0"/>
              <a:t> </a:t>
            </a:r>
            <a:r>
              <a:rPr lang="hu-HU" dirty="0" err="1" smtClean="0"/>
              <a:t>apple</a:t>
            </a:r>
            <a:endParaRPr lang="hu-HU" dirty="0" smtClean="0"/>
          </a:p>
          <a:p>
            <a:r>
              <a:rPr lang="hu-HU" dirty="0" err="1"/>
              <a:t>p</a:t>
            </a:r>
            <a:r>
              <a:rPr lang="hu-HU" dirty="0" err="1" smtClean="0"/>
              <a:t>uréed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soups</a:t>
            </a:r>
            <a:r>
              <a:rPr lang="hu-HU" dirty="0" smtClean="0"/>
              <a:t>, </a:t>
            </a:r>
            <a:r>
              <a:rPr lang="hu-HU" dirty="0" err="1" smtClean="0"/>
              <a:t>salad</a:t>
            </a:r>
            <a:r>
              <a:rPr lang="hu-HU" dirty="0" smtClean="0"/>
              <a:t>, </a:t>
            </a:r>
            <a:r>
              <a:rPr lang="hu-HU" dirty="0" err="1" smtClean="0"/>
              <a:t>souce</a:t>
            </a:r>
            <a:endParaRPr lang="hu-HU" dirty="0" smtClean="0"/>
          </a:p>
          <a:p>
            <a:r>
              <a:rPr lang="hu-HU" dirty="0" err="1"/>
              <a:t>o</a:t>
            </a:r>
            <a:r>
              <a:rPr lang="hu-HU" dirty="0" err="1" smtClean="0"/>
              <a:t>xalic</a:t>
            </a:r>
            <a:r>
              <a:rPr lang="hu-HU" dirty="0" smtClean="0"/>
              <a:t> </a:t>
            </a:r>
            <a:r>
              <a:rPr lang="hu-HU" dirty="0" err="1" smtClean="0"/>
              <a:t>acid</a:t>
            </a:r>
            <a:endParaRPr lang="hu-HU" dirty="0"/>
          </a:p>
        </p:txBody>
      </p:sp>
      <p:pic>
        <p:nvPicPr>
          <p:cNvPr id="6" name="Kép 5" descr="sorre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051086"/>
            <a:ext cx="2714612" cy="1806914"/>
          </a:xfrm>
          <a:prstGeom prst="rect">
            <a:avLst/>
          </a:prstGeom>
        </p:spPr>
      </p:pic>
      <p:pic>
        <p:nvPicPr>
          <p:cNvPr id="7" name="Kép 6" descr="sorre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7569"/>
            <a:ext cx="3724275" cy="24104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Bean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038600" cy="4525963"/>
          </a:xfrm>
        </p:spPr>
        <p:txBody>
          <a:bodyPr/>
          <a:lstStyle/>
          <a:p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warm</a:t>
            </a:r>
            <a:r>
              <a:rPr lang="hu-HU" dirty="0" smtClean="0"/>
              <a:t> </a:t>
            </a:r>
            <a:r>
              <a:rPr lang="hu-HU" dirty="0" err="1" smtClean="0"/>
              <a:t>temperatures</a:t>
            </a:r>
            <a:endParaRPr lang="hu-HU" dirty="0" smtClean="0"/>
          </a:p>
          <a:p>
            <a:r>
              <a:rPr lang="hu-HU" dirty="0" err="1" smtClean="0"/>
              <a:t>Mature</a:t>
            </a:r>
            <a:r>
              <a:rPr lang="hu-HU" dirty="0" smtClean="0"/>
              <a:t>:</a:t>
            </a:r>
            <a:r>
              <a:rPr lang="hu-HU" dirty="0" err="1" smtClean="0"/>
              <a:t>turn</a:t>
            </a:r>
            <a:r>
              <a:rPr lang="hu-HU" dirty="0" smtClean="0"/>
              <a:t> </a:t>
            </a:r>
            <a:r>
              <a:rPr lang="hu-HU" dirty="0" err="1" smtClean="0"/>
              <a:t>yellow</a:t>
            </a:r>
            <a:r>
              <a:rPr lang="hu-HU" dirty="0" smtClean="0"/>
              <a:t> and </a:t>
            </a:r>
            <a:r>
              <a:rPr lang="hu-HU" dirty="0" err="1" smtClean="0"/>
              <a:t>dry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endParaRPr lang="hu-HU" dirty="0" smtClean="0"/>
          </a:p>
          <a:p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external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endParaRPr lang="hu-HU" dirty="0" smtClean="0"/>
          </a:p>
          <a:p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protein</a:t>
            </a:r>
          </a:p>
          <a:p>
            <a:r>
              <a:rPr lang="hu-HU" dirty="0" err="1" smtClean="0"/>
              <a:t>Provide</a:t>
            </a:r>
            <a:r>
              <a:rPr lang="hu-HU" dirty="0" smtClean="0"/>
              <a:t> </a:t>
            </a:r>
            <a:r>
              <a:rPr lang="hu-HU" dirty="0" err="1" smtClean="0"/>
              <a:t>nitrogen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corn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Tartalom helye 4" descr="bea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1214422"/>
            <a:ext cx="3571868" cy="2786058"/>
          </a:xfrm>
        </p:spPr>
      </p:pic>
      <p:pic>
        <p:nvPicPr>
          <p:cNvPr id="6" name="Kép 5" descr="bea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754566"/>
            <a:ext cx="4357686" cy="2103434"/>
          </a:xfrm>
          <a:prstGeom prst="rect">
            <a:avLst/>
          </a:prstGeom>
        </p:spPr>
      </p:pic>
      <p:pic>
        <p:nvPicPr>
          <p:cNvPr id="7" name="Kép 6" descr="Babgulyá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5166360"/>
            <a:ext cx="2714644" cy="1691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Cucumber</a:t>
            </a:r>
            <a:endParaRPr lang="hu-HU" dirty="0"/>
          </a:p>
        </p:txBody>
      </p:sp>
      <p:pic>
        <p:nvPicPr>
          <p:cNvPr id="9" name="Tartalom helye 8" descr="cucumb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2781300" cy="2920217"/>
          </a:xfrm>
        </p:spPr>
      </p:pic>
      <p:sp>
        <p:nvSpPr>
          <p:cNvPr id="8" name="Tartalom hely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more </a:t>
            </a:r>
            <a:r>
              <a:rPr lang="hu-HU" dirty="0" err="1" smtClean="0"/>
              <a:t>than</a:t>
            </a:r>
            <a:r>
              <a:rPr lang="hu-HU" dirty="0" smtClean="0"/>
              <a:t> 90% </a:t>
            </a:r>
            <a:r>
              <a:rPr lang="hu-HU" dirty="0" err="1" smtClean="0"/>
              <a:t>water</a:t>
            </a:r>
            <a:endParaRPr lang="hu-HU" dirty="0" smtClean="0"/>
          </a:p>
          <a:p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pollinated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bumblebees</a:t>
            </a:r>
            <a:r>
              <a:rPr lang="hu-HU" dirty="0" smtClean="0"/>
              <a:t> and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bees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 err="1" smtClean="0"/>
              <a:t>supply</a:t>
            </a:r>
            <a:r>
              <a:rPr lang="hu-HU" dirty="0" smtClean="0"/>
              <a:t> of Vitamin K</a:t>
            </a:r>
            <a:endParaRPr lang="hu-HU" dirty="0"/>
          </a:p>
        </p:txBody>
      </p:sp>
      <p:pic>
        <p:nvPicPr>
          <p:cNvPr id="10" name="Kép 9" descr="cucumb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7037"/>
            <a:ext cx="3820371" cy="2650963"/>
          </a:xfrm>
          <a:prstGeom prst="rect">
            <a:avLst/>
          </a:prstGeom>
        </p:spPr>
      </p:pic>
      <p:pic>
        <p:nvPicPr>
          <p:cNvPr id="11" name="Kép 10" descr="cucumber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5" y="5048250"/>
            <a:ext cx="2524125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Carrot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 smtClean="0"/>
              <a:t>Carotenes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metabolized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vitamin A</a:t>
            </a:r>
          </a:p>
          <a:p>
            <a:r>
              <a:rPr lang="hu-HU" dirty="0" smtClean="0"/>
              <a:t>Good </a:t>
            </a:r>
            <a:r>
              <a:rPr lang="hu-HU" dirty="0" err="1" smtClean="0"/>
              <a:t>source</a:t>
            </a:r>
            <a:r>
              <a:rPr lang="hu-HU" dirty="0" smtClean="0"/>
              <a:t> of vitamin K and B6</a:t>
            </a:r>
          </a:p>
          <a:p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eaten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variety</a:t>
            </a:r>
            <a:r>
              <a:rPr lang="hu-HU" dirty="0" smtClean="0"/>
              <a:t> of </a:t>
            </a:r>
            <a:r>
              <a:rPr lang="hu-HU" dirty="0" err="1" smtClean="0"/>
              <a:t>ways</a:t>
            </a:r>
            <a:endParaRPr lang="hu-HU" dirty="0" smtClean="0"/>
          </a:p>
          <a:p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grow</a:t>
            </a:r>
            <a:r>
              <a:rPr lang="hu-HU" dirty="0" smtClean="0"/>
              <a:t> 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full</a:t>
            </a:r>
            <a:r>
              <a:rPr lang="hu-HU" dirty="0" smtClean="0"/>
              <a:t> </a:t>
            </a:r>
            <a:r>
              <a:rPr lang="hu-HU" dirty="0" err="1" smtClean="0"/>
              <a:t>sun</a:t>
            </a:r>
            <a:endParaRPr lang="hu-HU" dirty="0" smtClean="0"/>
          </a:p>
        </p:txBody>
      </p:sp>
      <p:pic>
        <p:nvPicPr>
          <p:cNvPr id="5" name="Tartalom helye 4" descr="carro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4214818"/>
            <a:ext cx="3786182" cy="2643182"/>
          </a:xfrm>
        </p:spPr>
      </p:pic>
      <p:pic>
        <p:nvPicPr>
          <p:cNvPr id="7" name="Kép 6" descr="sargarep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0" y="1071546"/>
            <a:ext cx="3762380" cy="2382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Parsley</a:t>
            </a:r>
            <a:endParaRPr lang="hu-HU" dirty="0"/>
          </a:p>
        </p:txBody>
      </p:sp>
      <p:pic>
        <p:nvPicPr>
          <p:cNvPr id="5" name="Tartalom helye 4" descr="parsle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4214818"/>
            <a:ext cx="3571868" cy="2643182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929058" y="2332037"/>
            <a:ext cx="4038600" cy="4525963"/>
          </a:xfrm>
        </p:spPr>
        <p:txBody>
          <a:bodyPr/>
          <a:lstStyle/>
          <a:p>
            <a:r>
              <a:rPr lang="hu-HU" dirty="0" err="1" smtClean="0"/>
              <a:t>Bright</a:t>
            </a:r>
            <a:r>
              <a:rPr lang="hu-HU" dirty="0" smtClean="0"/>
              <a:t> </a:t>
            </a:r>
            <a:r>
              <a:rPr lang="hu-HU" dirty="0" err="1" smtClean="0"/>
              <a:t>green</a:t>
            </a:r>
            <a:r>
              <a:rPr lang="hu-HU" dirty="0" smtClean="0"/>
              <a:t>, </a:t>
            </a:r>
            <a:r>
              <a:rPr lang="hu-HU" dirty="0" err="1" smtClean="0"/>
              <a:t>biennial</a:t>
            </a:r>
            <a:r>
              <a:rPr lang="hu-HU" dirty="0" smtClean="0"/>
              <a:t>, </a:t>
            </a:r>
            <a:r>
              <a:rPr lang="hu-HU" dirty="0" err="1" smtClean="0"/>
              <a:t>plant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temperate</a:t>
            </a:r>
            <a:r>
              <a:rPr lang="hu-HU" dirty="0" smtClean="0"/>
              <a:t> </a:t>
            </a:r>
            <a:r>
              <a:rPr lang="hu-HU" dirty="0" err="1" smtClean="0"/>
              <a:t>climates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taproot</a:t>
            </a:r>
            <a:r>
              <a:rPr lang="hu-HU" dirty="0" smtClean="0"/>
              <a:t>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food</a:t>
            </a:r>
            <a:r>
              <a:rPr lang="hu-HU" dirty="0" smtClean="0"/>
              <a:t> </a:t>
            </a:r>
            <a:r>
              <a:rPr lang="hu-HU" dirty="0" err="1" smtClean="0"/>
              <a:t>store</a:t>
            </a:r>
            <a:endParaRPr lang="hu-HU" dirty="0" smtClean="0"/>
          </a:p>
          <a:p>
            <a:r>
              <a:rPr lang="hu-HU" dirty="0" err="1" smtClean="0"/>
              <a:t>Attracts</a:t>
            </a:r>
            <a:r>
              <a:rPr lang="hu-HU" dirty="0" smtClean="0"/>
              <a:t> </a:t>
            </a:r>
            <a:r>
              <a:rPr lang="hu-HU" dirty="0" err="1" smtClean="0"/>
              <a:t>several</a:t>
            </a:r>
            <a:r>
              <a:rPr lang="hu-HU" dirty="0" smtClean="0"/>
              <a:t> species of </a:t>
            </a:r>
            <a:r>
              <a:rPr lang="hu-HU" dirty="0" err="1" smtClean="0"/>
              <a:t>wildlife</a:t>
            </a:r>
            <a:endParaRPr lang="hu-HU" dirty="0" smtClean="0"/>
          </a:p>
          <a:p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garnish</a:t>
            </a:r>
            <a:r>
              <a:rPr lang="hu-HU" dirty="0" smtClean="0"/>
              <a:t>,  </a:t>
            </a:r>
            <a:endParaRPr lang="hu-HU" dirty="0"/>
          </a:p>
        </p:txBody>
      </p:sp>
      <p:pic>
        <p:nvPicPr>
          <p:cNvPr id="6" name="Kép 5" descr="parsle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0"/>
            <a:ext cx="2571736" cy="1926319"/>
          </a:xfrm>
          <a:prstGeom prst="rect">
            <a:avLst/>
          </a:prstGeom>
        </p:spPr>
      </p:pic>
      <p:pic>
        <p:nvPicPr>
          <p:cNvPr id="7" name="Kép 6" descr="parsley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3540"/>
            <a:ext cx="3571868" cy="28612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Potato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038600" cy="4525963"/>
          </a:xfrm>
        </p:spPr>
        <p:txBody>
          <a:bodyPr/>
          <a:lstStyle/>
          <a:p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sensitive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frost</a:t>
            </a:r>
            <a:endParaRPr lang="hu-HU" dirty="0" smtClean="0"/>
          </a:p>
          <a:p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contents</a:t>
            </a:r>
            <a:r>
              <a:rPr lang="hu-HU" dirty="0" smtClean="0"/>
              <a:t> </a:t>
            </a:r>
            <a:r>
              <a:rPr lang="hu-HU" dirty="0" err="1" smtClean="0"/>
              <a:t>carbonhydrate</a:t>
            </a:r>
            <a:r>
              <a:rPr lang="hu-HU" dirty="0" smtClean="0"/>
              <a:t> and </a:t>
            </a:r>
            <a:r>
              <a:rPr lang="hu-HU" dirty="0" err="1" smtClean="0"/>
              <a:t>natural</a:t>
            </a:r>
            <a:r>
              <a:rPr lang="hu-HU" dirty="0" smtClean="0"/>
              <a:t> </a:t>
            </a:r>
            <a:r>
              <a:rPr lang="hu-HU" dirty="0" err="1" smtClean="0"/>
              <a:t>phenols</a:t>
            </a:r>
            <a:endParaRPr lang="hu-HU" dirty="0" smtClean="0"/>
          </a:p>
          <a:p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world's</a:t>
            </a:r>
            <a:r>
              <a:rPr lang="hu-HU" dirty="0"/>
              <a:t> </a:t>
            </a:r>
            <a:r>
              <a:rPr lang="hu-HU" dirty="0" err="1"/>
              <a:t>fourth-largest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crop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Tartalom helye 4" descr="pota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5008" y="785794"/>
            <a:ext cx="3428992" cy="3391585"/>
          </a:xfrm>
        </p:spPr>
      </p:pic>
      <p:pic>
        <p:nvPicPr>
          <p:cNvPr id="6" name="Kép 5" descr="potat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17"/>
            <a:ext cx="2285984" cy="2285984"/>
          </a:xfrm>
          <a:prstGeom prst="rect">
            <a:avLst/>
          </a:prstGeom>
        </p:spPr>
      </p:pic>
      <p:pic>
        <p:nvPicPr>
          <p:cNvPr id="7" name="Kép 6" descr="burgonya_fejle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20" y="4301708"/>
            <a:ext cx="4286280" cy="25562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Cabbage</a:t>
            </a:r>
            <a:endParaRPr lang="hu-HU" dirty="0"/>
          </a:p>
        </p:txBody>
      </p:sp>
      <p:pic>
        <p:nvPicPr>
          <p:cNvPr id="5" name="Tartalom helye 4" descr="cabb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42983"/>
            <a:ext cx="4071934" cy="3015491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86314" y="1357298"/>
            <a:ext cx="4038600" cy="4525963"/>
          </a:xfrm>
        </p:spPr>
        <p:txBody>
          <a:bodyPr/>
          <a:lstStyle/>
          <a:p>
            <a:r>
              <a:rPr lang="hu-HU" dirty="0" smtClean="0"/>
              <a:t>is </a:t>
            </a:r>
            <a:r>
              <a:rPr lang="hu-HU" dirty="0"/>
              <a:t>a </a:t>
            </a:r>
            <a:r>
              <a:rPr lang="hu-HU" dirty="0" err="1"/>
              <a:t>leafy</a:t>
            </a:r>
            <a:r>
              <a:rPr lang="hu-HU" dirty="0"/>
              <a:t> </a:t>
            </a:r>
            <a:r>
              <a:rPr lang="hu-HU" dirty="0" err="1"/>
              <a:t>green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purple</a:t>
            </a:r>
            <a:r>
              <a:rPr lang="hu-HU" dirty="0"/>
              <a:t> </a:t>
            </a:r>
            <a:r>
              <a:rPr lang="hu-HU" dirty="0" err="1" smtClean="0"/>
              <a:t>biennial</a:t>
            </a:r>
            <a:r>
              <a:rPr lang="hu-HU" dirty="0" smtClean="0"/>
              <a:t> </a:t>
            </a:r>
            <a:r>
              <a:rPr lang="hu-HU" dirty="0" err="1" smtClean="0"/>
              <a:t>plant</a:t>
            </a:r>
            <a:endParaRPr lang="hu-HU" dirty="0" smtClean="0"/>
          </a:p>
          <a:p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prepared</a:t>
            </a:r>
            <a:r>
              <a:rPr lang="hu-HU" dirty="0" smtClean="0"/>
              <a:t> </a:t>
            </a:r>
            <a:r>
              <a:rPr lang="hu-HU" dirty="0"/>
              <a:t>and </a:t>
            </a:r>
            <a:r>
              <a:rPr lang="hu-HU" dirty="0" err="1"/>
              <a:t>consumed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 smtClean="0"/>
              <a:t>ways</a:t>
            </a:r>
            <a:endParaRPr lang="hu-HU" dirty="0" smtClean="0"/>
          </a:p>
          <a:p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dirty="0" err="1" smtClean="0"/>
              <a:t>medicinal</a:t>
            </a:r>
            <a:r>
              <a:rPr lang="hu-HU" dirty="0" smtClean="0"/>
              <a:t> </a:t>
            </a:r>
            <a:r>
              <a:rPr lang="hu-HU" dirty="0" err="1" smtClean="0"/>
              <a:t>herb</a:t>
            </a:r>
            <a:r>
              <a:rPr lang="hu-HU" dirty="0" smtClean="0"/>
              <a:t> </a:t>
            </a:r>
            <a:r>
              <a:rPr lang="hu-HU" dirty="0" err="1"/>
              <a:t>for</a:t>
            </a:r>
            <a:r>
              <a:rPr lang="hu-HU" dirty="0"/>
              <a:t> a </a:t>
            </a:r>
            <a:r>
              <a:rPr lang="hu-HU" dirty="0" err="1"/>
              <a:t>variety</a:t>
            </a:r>
            <a:r>
              <a:rPr lang="hu-HU" dirty="0"/>
              <a:t> of </a:t>
            </a:r>
            <a:r>
              <a:rPr lang="hu-HU" dirty="0" err="1"/>
              <a:t>purported</a:t>
            </a:r>
            <a:r>
              <a:rPr lang="hu-HU" dirty="0"/>
              <a:t> </a:t>
            </a:r>
            <a:r>
              <a:rPr lang="hu-HU" dirty="0" err="1"/>
              <a:t>health</a:t>
            </a:r>
            <a:r>
              <a:rPr lang="hu-HU" dirty="0"/>
              <a:t> </a:t>
            </a:r>
            <a:r>
              <a:rPr lang="hu-HU" dirty="0" err="1"/>
              <a:t>benefits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pic>
        <p:nvPicPr>
          <p:cNvPr id="6" name="Kép 5" descr="cabb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000636"/>
            <a:ext cx="1981200" cy="1857364"/>
          </a:xfrm>
          <a:prstGeom prst="rect">
            <a:avLst/>
          </a:prstGeom>
        </p:spPr>
      </p:pic>
      <p:pic>
        <p:nvPicPr>
          <p:cNvPr id="7" name="Kép 6" descr="cabbag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3380"/>
            <a:ext cx="4071934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Maize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038600" cy="4525963"/>
          </a:xfrm>
        </p:spPr>
        <p:txBody>
          <a:bodyPr/>
          <a:lstStyle/>
          <a:p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r>
              <a:rPr lang="hu-HU" dirty="0" smtClean="0"/>
              <a:t> </a:t>
            </a:r>
            <a:r>
              <a:rPr lang="hu-HU" dirty="0" err="1" smtClean="0"/>
              <a:t>plant</a:t>
            </a:r>
            <a:r>
              <a:rPr lang="hu-HU" dirty="0" smtClean="0"/>
              <a:t> </a:t>
            </a:r>
            <a:r>
              <a:rPr lang="hu-HU" dirty="0" err="1" smtClean="0"/>
              <a:t>because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cold-intolerant</a:t>
            </a:r>
            <a:endParaRPr lang="hu-HU" dirty="0" smtClean="0"/>
          </a:p>
          <a:p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plant</a:t>
            </a:r>
            <a:r>
              <a:rPr lang="hu-HU" dirty="0"/>
              <a:t> is </a:t>
            </a:r>
            <a:r>
              <a:rPr lang="hu-HU" dirty="0" err="1"/>
              <a:t>dependent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soil</a:t>
            </a:r>
            <a:r>
              <a:rPr lang="hu-HU" dirty="0"/>
              <a:t> </a:t>
            </a:r>
            <a:r>
              <a:rPr lang="hu-HU" dirty="0" err="1"/>
              <a:t>moisture</a:t>
            </a:r>
            <a:r>
              <a:rPr lang="hu-HU" dirty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is </a:t>
            </a:r>
            <a:r>
              <a:rPr lang="hu-HU" dirty="0" err="1"/>
              <a:t>central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Mexican</a:t>
            </a:r>
            <a:r>
              <a:rPr lang="hu-HU" dirty="0"/>
              <a:t> </a:t>
            </a:r>
            <a:r>
              <a:rPr lang="hu-HU" dirty="0" err="1" smtClean="0"/>
              <a:t>food</a:t>
            </a:r>
            <a:endParaRPr lang="hu-HU" dirty="0" smtClean="0"/>
          </a:p>
          <a:p>
            <a:r>
              <a:rPr lang="hu-HU" dirty="0" err="1"/>
              <a:t>constitute</a:t>
            </a:r>
            <a:r>
              <a:rPr lang="hu-HU" dirty="0"/>
              <a:t> a </a:t>
            </a:r>
            <a:r>
              <a:rPr lang="hu-HU" dirty="0" err="1"/>
              <a:t>staple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many</a:t>
            </a:r>
            <a:r>
              <a:rPr lang="hu-HU" dirty="0"/>
              <a:t> </a:t>
            </a:r>
            <a:r>
              <a:rPr lang="hu-HU" dirty="0" err="1"/>
              <a:t>regions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world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Tartalom helye 4" descr="maiz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0694" y="1071546"/>
            <a:ext cx="3643306" cy="2428892"/>
          </a:xfrm>
        </p:spPr>
      </p:pic>
      <p:pic>
        <p:nvPicPr>
          <p:cNvPr id="6" name="Kép 5" descr="kukor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862290"/>
            <a:ext cx="3143244" cy="1995710"/>
          </a:xfrm>
          <a:prstGeom prst="rect">
            <a:avLst/>
          </a:prstGeom>
        </p:spPr>
      </p:pic>
      <p:pic>
        <p:nvPicPr>
          <p:cNvPr id="7" name="Kép 6" descr="maiz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929066"/>
            <a:ext cx="3643306" cy="29289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285</Words>
  <Application>Microsoft Office PowerPoint</Application>
  <PresentationFormat>Diavetítés a képernyőre (4:3 oldalarány)</PresentationFormat>
  <Paragraphs>55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Blackadder ITC</vt:lpstr>
      <vt:lpstr>Bradley Hand ITC</vt:lpstr>
      <vt:lpstr>Calibri</vt:lpstr>
      <vt:lpstr>Office-téma</vt:lpstr>
      <vt:lpstr>Hungarian plants</vt:lpstr>
      <vt:lpstr>Sorrel</vt:lpstr>
      <vt:lpstr>Bean</vt:lpstr>
      <vt:lpstr>Cucumber</vt:lpstr>
      <vt:lpstr>Carrot</vt:lpstr>
      <vt:lpstr>Parsley</vt:lpstr>
      <vt:lpstr>Potato</vt:lpstr>
      <vt:lpstr>Cabbage</vt:lpstr>
      <vt:lpstr>Maize</vt:lpstr>
      <vt:lpstr>Wheat</vt:lpstr>
      <vt:lpstr>Soybean</vt:lpstr>
      <vt:lpstr>Sunflower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20</cp:revision>
  <dcterms:created xsi:type="dcterms:W3CDTF">2015-10-17T15:36:46Z</dcterms:created>
  <dcterms:modified xsi:type="dcterms:W3CDTF">2015-10-18T11:04:58Z</dcterms:modified>
</cp:coreProperties>
</file>