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952775"/>
            <a:ext cx="8520600" cy="844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/>
              <a:t>ESC - a global challenge</a:t>
            </a:r>
          </a:p>
          <a:p>
            <a:pPr lvl="0">
              <a:spcBef>
                <a:spcPts val="0"/>
              </a:spcBef>
              <a:buNone/>
            </a:pPr>
            <a:r>
              <a:rPr lang="es" sz="3000"/>
              <a:t>Solar Power Fountain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/>
              <a:t>2.2. Models</a:t>
            </a:r>
          </a:p>
          <a:p>
            <a:pPr lvl="0">
              <a:spcBef>
                <a:spcPts val="0"/>
              </a:spcBef>
              <a:buNone/>
            </a:pPr>
            <a:r>
              <a:rPr lang="es" sz="1800"/>
              <a:t>2.3. and 2.4. Solar devices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IES de Llerena</a:t>
            </a:r>
          </a:p>
        </p:txBody>
      </p:sp>
      <p:pic>
        <p:nvPicPr>
          <p:cNvPr descr="Logo IES de Llerena (1)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14" y="152400"/>
            <a:ext cx="1486585" cy="73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winning_logo.jp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874" y="152400"/>
            <a:ext cx="1620425" cy="122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APEE_logo.jpg"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4185" y="4424150"/>
            <a:ext cx="2255625" cy="6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634" y="111050"/>
            <a:ext cx="1486575" cy="14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60314_134503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60314_134444.jp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587" y="154975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elipe_Fuente_Solar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04" y="0"/>
            <a:ext cx="51306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50507-WA0003.jp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0"/>
            <a:ext cx="8572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50507-WA0002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0"/>
            <a:ext cx="8572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50507-WA0001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75" y="113675"/>
            <a:ext cx="3611075" cy="48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50511_191945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450" y="51675"/>
            <a:ext cx="7108551" cy="399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50511_192452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400524" cy="41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50511_192308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262" y="0"/>
            <a:ext cx="7189473" cy="418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75" y="229375"/>
            <a:ext cx="7714675" cy="43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