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Bree Serif" charset="0"/>
      <p:regular r:id="rId9"/>
    </p:embeddedFont>
    <p:embeddedFont>
      <p:font typeface="Merriweather" charset="0"/>
      <p:regular r:id="rId10"/>
      <p:bold r:id="rId11"/>
      <p:italic r:id="rId12"/>
      <p:boldItalic r:id="rId13"/>
    </p:embeddedFont>
    <p:embeddedFont>
      <p:font typeface="Cambria" pitchFamily="18" charset="0"/>
      <p:regular r:id="rId14"/>
      <p:bold r:id="rId15"/>
      <p:italic r:id="rId16"/>
      <p:boldItalic r:id="rId17"/>
    </p:embeddedFont>
    <p:embeddedFont>
      <p:font typeface="Verdana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2902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68200" y="1130900"/>
            <a:ext cx="4592700" cy="199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 i="1" u="sng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Solar power fountain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151" y="679350"/>
            <a:ext cx="3166675" cy="422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 u="sng">
                <a:latin typeface="Cambria"/>
                <a:ea typeface="Cambria"/>
                <a:cs typeface="Cambria"/>
                <a:sym typeface="Cambria"/>
              </a:rPr>
              <a:t>Where does this idea come from?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96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000">
                <a:latin typeface="Bree Serif"/>
                <a:ea typeface="Bree Serif"/>
                <a:cs typeface="Bree Serif"/>
                <a:sym typeface="Bree Serif"/>
              </a:rPr>
              <a:t>This is an initiative from the Erasmus’ project and it finished one year ago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021" y="967800"/>
            <a:ext cx="3572929" cy="399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087" y="2700725"/>
            <a:ext cx="2255525" cy="22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13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45350" y="1315575"/>
            <a:ext cx="5003100" cy="15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>
                <a:solidFill>
                  <a:srgbClr val="FFFFFF"/>
                </a:solidFill>
              </a:rPr>
              <a:t>The fountain works with a water pump from a well propelled by a solar panel.	</a:t>
            </a:r>
            <a:endParaRPr lang="es" dirty="0" smtClean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 smtClean="0">
                <a:solidFill>
                  <a:srgbClr val="FFFFFF"/>
                </a:solidFill>
              </a:rPr>
              <a:t>(</a:t>
            </a:r>
            <a:r>
              <a:rPr lang="es">
                <a:solidFill>
                  <a:srgbClr val="FFFFFF"/>
                </a:solidFill>
              </a:rPr>
              <a:t>renewable energy, we don’t use </a:t>
            </a:r>
            <a:r>
              <a:rPr lang="es" smtClean="0">
                <a:solidFill>
                  <a:srgbClr val="FFFFFF"/>
                </a:solidFill>
              </a:rPr>
              <a:t>any </a:t>
            </a:r>
            <a:r>
              <a:rPr lang="es">
                <a:solidFill>
                  <a:srgbClr val="FFFFFF"/>
                </a:solidFill>
              </a:rPr>
              <a:t>other type of energy).</a:t>
            </a:r>
          </a:p>
          <a:p>
            <a:pPr lvl="0">
              <a:spcBef>
                <a:spcPts val="0"/>
              </a:spcBef>
              <a:buNone/>
            </a:pPr>
            <a:r>
              <a:rPr lang="es" dirty="0">
                <a:solidFill>
                  <a:schemeClr val="lt1"/>
                </a:solidFill>
              </a:rPr>
              <a:t>					    </a:t>
            </a:r>
            <a:r>
              <a:rPr lang="es" dirty="0">
                <a:solidFill>
                  <a:srgbClr val="FFFFFF"/>
                </a:solidFill>
              </a:rPr>
              <a:t>				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449" y="466324"/>
            <a:ext cx="3699025" cy="277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Shape 70"/>
          <p:cNvCxnSpPr/>
          <p:nvPr/>
        </p:nvCxnSpPr>
        <p:spPr>
          <a:xfrm>
            <a:off x="3523250" y="1870375"/>
            <a:ext cx="1968300" cy="685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13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056075" y="347975"/>
            <a:ext cx="4776300" cy="430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This fountain doesn’t work on cloudy days because the solar panel can’t get the sun power to propel the water pump.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72" y="581625"/>
            <a:ext cx="2985153" cy="398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hape 77"/>
          <p:cNvCxnSpPr/>
          <p:nvPr/>
        </p:nvCxnSpPr>
        <p:spPr>
          <a:xfrm rot="10800000" flipH="1">
            <a:off x="2250950" y="1489625"/>
            <a:ext cx="4393200" cy="859200"/>
          </a:xfrm>
          <a:prstGeom prst="curvedConnector3">
            <a:avLst>
              <a:gd name="adj1" fmla="val 93811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8" name="Shape 78"/>
          <p:cNvCxnSpPr>
            <a:endCxn id="79" idx="1"/>
          </p:cNvCxnSpPr>
          <p:nvPr/>
        </p:nvCxnSpPr>
        <p:spPr>
          <a:xfrm>
            <a:off x="3284000" y="2131200"/>
            <a:ext cx="2153100" cy="1038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" name="Shape 79"/>
          <p:cNvSpPr txBox="1"/>
          <p:nvPr/>
        </p:nvSpPr>
        <p:spPr>
          <a:xfrm>
            <a:off x="5437100" y="2968650"/>
            <a:ext cx="1174500" cy="40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On/Off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480175" y="3708100"/>
            <a:ext cx="4349700" cy="9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3F3F3"/>
                </a:solidFill>
              </a:rPr>
              <a:t>The pump uses always the same water, so, we don’t use more water than we need.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13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217275"/>
            <a:ext cx="6288900" cy="19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There is a white buoy. If this buoy is lower than usual, a tap which throws some water is activated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25" y="1065700"/>
            <a:ext cx="5165128" cy="387384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6600600" y="3229650"/>
            <a:ext cx="1293900" cy="59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The buoy</a:t>
            </a:r>
          </a:p>
        </p:txBody>
      </p:sp>
      <p:cxnSp>
        <p:nvCxnSpPr>
          <p:cNvPr id="88" name="Shape 88"/>
          <p:cNvCxnSpPr/>
          <p:nvPr/>
        </p:nvCxnSpPr>
        <p:spPr>
          <a:xfrm rot="10800000">
            <a:off x="3327500" y="3283850"/>
            <a:ext cx="3251400" cy="10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9" name="Shape 89"/>
          <p:cNvSpPr txBox="1"/>
          <p:nvPr/>
        </p:nvSpPr>
        <p:spPr>
          <a:xfrm>
            <a:off x="6111300" y="2294450"/>
            <a:ext cx="14790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The tap</a:t>
            </a:r>
          </a:p>
        </p:txBody>
      </p:sp>
      <p:cxnSp>
        <p:nvCxnSpPr>
          <p:cNvPr id="90" name="Shape 90"/>
          <p:cNvCxnSpPr>
            <a:stCxn id="89" idx="1"/>
          </p:cNvCxnSpPr>
          <p:nvPr/>
        </p:nvCxnSpPr>
        <p:spPr>
          <a:xfrm flipH="1">
            <a:off x="3468900" y="2463050"/>
            <a:ext cx="2642400" cy="42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304275"/>
            <a:ext cx="4015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i="1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This fountain is located in I.E.S. de Llerena (Cieza de León’s building, where people from Bachillerato and profesional formation study)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510" y="863550"/>
            <a:ext cx="455521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Presentación en pantalla (16:9)</PresentationFormat>
  <Paragraphs>15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Bree Serif</vt:lpstr>
      <vt:lpstr>Merriweather</vt:lpstr>
      <vt:lpstr>Cambria</vt:lpstr>
      <vt:lpstr>Verdana</vt:lpstr>
      <vt:lpstr>simple-light-2</vt:lpstr>
      <vt:lpstr>Solar power fountain</vt:lpstr>
      <vt:lpstr>Where does this idea come from?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power fountain</dc:title>
  <cp:lastModifiedBy>USUARIO</cp:lastModifiedBy>
  <cp:revision>1</cp:revision>
  <dcterms:modified xsi:type="dcterms:W3CDTF">2016-12-06T16:24:12Z</dcterms:modified>
</cp:coreProperties>
</file>