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rchitects Daughter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ArchitectsDaughter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Relationship Id="rId6" Type="http://schemas.openxmlformats.org/officeDocument/2006/relationships/image" Target="../media/image8.jp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sped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1413675" y="229800"/>
            <a:ext cx="7984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s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Spanish Eco-Garden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450" y="1544100"/>
            <a:ext cx="3083075" cy="28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8157">
            <a:off x="1009350" y="2263860"/>
            <a:ext cx="3083073" cy="173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700" y="448837"/>
            <a:ext cx="1275524" cy="11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sped.jp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>
            <p:ph type="title"/>
          </p:nvPr>
        </p:nvSpPr>
        <p:spPr>
          <a:xfrm>
            <a:off x="910575" y="445050"/>
            <a:ext cx="3227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u="sng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Selection process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813600" y="1334225"/>
            <a:ext cx="3676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 come to Italy, we had to pass a selection process. 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 my selection project I talk about new ideas for our EcoGarden, for that reason, I’m going to talk about the EcoGarden.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proposed to do a solar power system of irrigation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225" y="95962"/>
            <a:ext cx="1275524" cy="1163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.jpg"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974" y="1334224"/>
            <a:ext cx="4152824" cy="298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sped.jp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type="title"/>
          </p:nvPr>
        </p:nvSpPr>
        <p:spPr>
          <a:xfrm>
            <a:off x="6342750" y="338100"/>
            <a:ext cx="2137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 u="sng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Placement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Our eco-garden is situated in the back part of our School garden. It is separated from the rest of the garden by a fence.</a:t>
            </a:r>
          </a:p>
          <a:p>
            <a:pPr lvl="0">
              <a:spcBef>
                <a:spcPts val="0"/>
              </a:spcBef>
              <a:buNone/>
            </a:pPr>
            <a:r>
              <a:rPr b="1" lang="es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Around it, there are many native trees.</a:t>
            </a:r>
          </a:p>
        </p:txBody>
      </p:sp>
      <p:pic>
        <p:nvPicPr>
          <p:cNvPr descr="IMG-20160429-WA0005.jpg"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550" y="2143274"/>
            <a:ext cx="3530823" cy="264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083" y="2555033"/>
            <a:ext cx="3341449" cy="25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2487"/>
            <a:ext cx="1275524" cy="11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sped.jp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type="title"/>
          </p:nvPr>
        </p:nvSpPr>
        <p:spPr>
          <a:xfrm>
            <a:off x="3913229" y="229625"/>
            <a:ext cx="4725900" cy="139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u="sng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Vegetables we plant there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310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 our EcoGarden we plant delicious fruits and vegetables, such as strawberries, lettuces, garlics, onions, beans..</a:t>
            </a:r>
          </a:p>
        </p:txBody>
      </p:sp>
      <p:pic>
        <p:nvPicPr>
          <p:cNvPr descr="IMG_1496.JPG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18087">
            <a:off x="5142103" y="2147275"/>
            <a:ext cx="3704524" cy="2469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20160429-WA0006.jpg"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932" y="1903825"/>
            <a:ext cx="2357886" cy="3143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20160429-WA0004.jpg"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01628">
            <a:off x="330124" y="2367412"/>
            <a:ext cx="2955574" cy="22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2487"/>
            <a:ext cx="1275524" cy="11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sped.jp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type="title"/>
          </p:nvPr>
        </p:nvSpPr>
        <p:spPr>
          <a:xfrm>
            <a:off x="3819125" y="209800"/>
            <a:ext cx="1687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u="sng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Farmers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204775" y="1593350"/>
            <a:ext cx="4158000" cy="32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workers in the EcoGarden are our school’s students. </a:t>
            </a:r>
          </a:p>
          <a:p>
            <a:pPr lvl="0">
              <a:spcBef>
                <a:spcPts val="0"/>
              </a:spcBef>
              <a:buNone/>
            </a:pPr>
            <a:r>
              <a:rPr b="1" lang="es">
                <a:solidFill>
                  <a:schemeClr val="lt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They collaborate voluntarily thanks to a project called EcoCentro. It teaches the students an ecological way to do the things.</a:t>
            </a:r>
          </a:p>
        </p:txBody>
      </p:sp>
      <p:pic>
        <p:nvPicPr>
          <p:cNvPr descr="IMG-20150312-WA0004.jpg"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98106">
            <a:off x="4450019" y="755054"/>
            <a:ext cx="3091760" cy="2318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20150312-WA0005.jpg"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30305">
            <a:off x="6063125" y="2821608"/>
            <a:ext cx="2802821" cy="210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2487"/>
            <a:ext cx="1275524" cy="11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sped.jp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6276106" y="6"/>
            <a:ext cx="3574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u="sng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History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07900"/>
            <a:ext cx="3574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Our School garden was born in a project called EcoSchool. 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Later, it was needed for this project, for the Erasmus project.. We had been working on it for the EcoCentro project and now we’re working for the Erasmus project. 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920" y="791424"/>
            <a:ext cx="2178174" cy="290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5397" y="2426879"/>
            <a:ext cx="3234224" cy="24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2487"/>
            <a:ext cx="1275524" cy="11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sped.jp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