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64" r:id="rId4"/>
    <p:sldId id="276" r:id="rId5"/>
    <p:sldId id="277" r:id="rId6"/>
    <p:sldId id="278" r:id="rId7"/>
    <p:sldId id="257" r:id="rId8"/>
    <p:sldId id="262" r:id="rId9"/>
    <p:sldId id="263" r:id="rId10"/>
    <p:sldId id="260" r:id="rId11"/>
    <p:sldId id="266" r:id="rId12"/>
    <p:sldId id="271" r:id="rId13"/>
    <p:sldId id="275" r:id="rId14"/>
    <p:sldId id="270" r:id="rId15"/>
    <p:sldId id="274" r:id="rId16"/>
    <p:sldId id="273" r:id="rId17"/>
    <p:sldId id="265" r:id="rId18"/>
    <p:sldId id="272" r:id="rId19"/>
    <p:sldId id="258" r:id="rId20"/>
    <p:sldId id="267" r:id="rId21"/>
    <p:sldId id="261" r:id="rId22"/>
    <p:sldId id="25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058132-ADAC-4219-ADB3-C4CB07183EF0}" type="datetimeFigureOut">
              <a:rPr lang="tr-TR" smtClean="0"/>
              <a:t>23.10.2016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A89905-A827-486B-B980-27C92744D7D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4.wdp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6408712" cy="259228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WE DO </a:t>
            </a:r>
            <a:r>
              <a:rPr lang="tr-TR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CONSUMPTION?</a:t>
            </a:r>
          </a:p>
        </p:txBody>
      </p:sp>
      <p:pic>
        <p:nvPicPr>
          <p:cNvPr id="1026" name="Picture 2" descr="C:\Users\asuspc\Desktop\Filiz Okul\ERASMUS+ ESC\logos\10940463_10153131839772664_57963946531549670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36009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suspc\Desktop\Filiz Okul\ERASMUS+ ESC\logos\ind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12618"/>
            <a:ext cx="1496194" cy="42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suspc\Desktop\Filiz Okul\ERASMUS+ ESC\logos\eTwinningLogoFl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312618"/>
            <a:ext cx="1080120" cy="43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771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93096"/>
            <a:ext cx="234315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1575" y="901142"/>
            <a:ext cx="6696744" cy="252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/>
              <a:t>   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recycle</a:t>
            </a:r>
            <a:r>
              <a:rPr lang="tr-TR" sz="2800" dirty="0"/>
              <a:t> </a:t>
            </a:r>
            <a:r>
              <a:rPr lang="tr-TR" sz="2800" b="1" dirty="0" err="1"/>
              <a:t>aluminium</a:t>
            </a:r>
            <a:r>
              <a:rPr lang="tr-TR" sz="2800" dirty="0"/>
              <a:t> </a:t>
            </a:r>
            <a:r>
              <a:rPr lang="tr-TR" sz="2800" dirty="0" err="1"/>
              <a:t>because</a:t>
            </a:r>
            <a:r>
              <a:rPr lang="tr-TR" sz="2800" dirty="0" smtClean="0"/>
              <a:t>:</a:t>
            </a:r>
          </a:p>
          <a:p>
            <a:pPr marL="0" indent="0">
              <a:buNone/>
            </a:pPr>
            <a:endParaRPr lang="tr-TR" sz="1800" dirty="0"/>
          </a:p>
          <a:p>
            <a:r>
              <a:rPr lang="tr-TR" sz="2800" dirty="0" err="1"/>
              <a:t>It</a:t>
            </a:r>
            <a:r>
              <a:rPr lang="tr-TR" sz="2800" dirty="0"/>
              <a:t> </a:t>
            </a:r>
            <a:r>
              <a:rPr lang="tr-TR" sz="2800" dirty="0" err="1"/>
              <a:t>takes</a:t>
            </a:r>
            <a:r>
              <a:rPr lang="tr-TR" sz="2800" dirty="0"/>
              <a:t> 80-100 </a:t>
            </a:r>
            <a:r>
              <a:rPr lang="tr-TR" sz="2800" dirty="0" err="1"/>
              <a:t>years</a:t>
            </a:r>
            <a:r>
              <a:rPr lang="tr-TR" sz="2800" dirty="0"/>
              <a:t> an </a:t>
            </a:r>
            <a:r>
              <a:rPr lang="tr-TR" sz="2800" dirty="0" err="1"/>
              <a:t>aluminium</a:t>
            </a:r>
            <a:r>
              <a:rPr lang="tr-TR" sz="2800" dirty="0"/>
              <a:t> can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decompose</a:t>
            </a:r>
            <a:r>
              <a:rPr lang="tr-TR" sz="2800" dirty="0"/>
              <a:t> in </a:t>
            </a:r>
            <a:r>
              <a:rPr lang="tr-TR" sz="2800" dirty="0" err="1"/>
              <a:t>nature</a:t>
            </a:r>
            <a:r>
              <a:rPr lang="tr-TR" sz="2800" dirty="0"/>
              <a:t>.</a:t>
            </a:r>
          </a:p>
          <a:p>
            <a:r>
              <a:rPr lang="tr-TR" sz="2800" dirty="0"/>
              <a:t>But </a:t>
            </a:r>
            <a:r>
              <a:rPr lang="tr-TR" sz="2800" dirty="0" err="1"/>
              <a:t>recycling</a:t>
            </a:r>
            <a:r>
              <a:rPr lang="tr-TR" sz="2800" dirty="0"/>
              <a:t> an </a:t>
            </a:r>
            <a:r>
              <a:rPr lang="tr-TR" sz="2800" dirty="0" err="1"/>
              <a:t>aluminium</a:t>
            </a:r>
            <a:r>
              <a:rPr lang="tr-TR" sz="2800" dirty="0"/>
              <a:t> can </a:t>
            </a:r>
            <a:r>
              <a:rPr lang="tr-TR" sz="2800" dirty="0" err="1"/>
              <a:t>takes</a:t>
            </a:r>
            <a:r>
              <a:rPr lang="tr-TR" sz="2800" dirty="0"/>
              <a:t> </a:t>
            </a:r>
            <a:r>
              <a:rPr lang="tr-TR" sz="2800" dirty="0" err="1"/>
              <a:t>only</a:t>
            </a:r>
            <a:r>
              <a:rPr lang="tr-TR" sz="2800" dirty="0"/>
              <a:t> 2 </a:t>
            </a:r>
            <a:r>
              <a:rPr lang="tr-TR" sz="2800" dirty="0" err="1"/>
              <a:t>months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One</a:t>
            </a:r>
            <a:r>
              <a:rPr lang="tr-TR" sz="2800" dirty="0"/>
              <a:t> </a:t>
            </a:r>
            <a:r>
              <a:rPr lang="tr-TR" sz="2800" dirty="0" err="1"/>
              <a:t>recycled</a:t>
            </a:r>
            <a:r>
              <a:rPr lang="tr-TR" sz="2800" dirty="0"/>
              <a:t> </a:t>
            </a:r>
            <a:r>
              <a:rPr lang="tr-TR" sz="2800" dirty="0" err="1"/>
              <a:t>aluminium</a:t>
            </a:r>
            <a:r>
              <a:rPr lang="tr-TR" sz="2800" dirty="0"/>
              <a:t> can </a:t>
            </a:r>
            <a:r>
              <a:rPr lang="tr-TR" sz="2800" dirty="0" err="1"/>
              <a:t>save</a:t>
            </a:r>
            <a:r>
              <a:rPr lang="tr-TR" sz="2800" dirty="0"/>
              <a:t> </a:t>
            </a:r>
            <a:r>
              <a:rPr lang="tr-TR" sz="2800" dirty="0" err="1"/>
              <a:t>enough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run</a:t>
            </a:r>
            <a:r>
              <a:rPr lang="tr-TR" sz="2800" dirty="0"/>
              <a:t> a </a:t>
            </a:r>
            <a:r>
              <a:rPr lang="tr-TR" sz="2800" dirty="0" err="1"/>
              <a:t>television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3 </a:t>
            </a:r>
            <a:r>
              <a:rPr lang="tr-TR" sz="2800" dirty="0" err="1"/>
              <a:t>hours</a:t>
            </a:r>
            <a:r>
              <a:rPr lang="tr-TR" sz="2800" dirty="0"/>
              <a:t> !!!</a:t>
            </a:r>
          </a:p>
        </p:txBody>
      </p:sp>
      <p:pic>
        <p:nvPicPr>
          <p:cNvPr id="5122" name="Picture 2" descr="recycle glass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943600"/>
            <a:ext cx="254132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il pollut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6632"/>
            <a:ext cx="4286250" cy="3219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492896"/>
            <a:ext cx="7416824" cy="4248472"/>
          </a:xfrm>
        </p:spPr>
        <p:txBody>
          <a:bodyPr>
            <a:noAutofit/>
          </a:bodyPr>
          <a:lstStyle/>
          <a:p>
            <a:pPr algn="just"/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must</a:t>
            </a:r>
            <a:r>
              <a:rPr lang="tr-TR" sz="2800" dirty="0"/>
              <a:t> be </a:t>
            </a:r>
            <a:r>
              <a:rPr lang="tr-TR" sz="2800" dirty="0" err="1"/>
              <a:t>careful</a:t>
            </a:r>
            <a:r>
              <a:rPr lang="tr-TR" sz="2800" dirty="0"/>
              <a:t> </a:t>
            </a:r>
            <a:r>
              <a:rPr lang="tr-TR" sz="2800" dirty="0" err="1"/>
              <a:t>about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4000" b="1" dirty="0" err="1"/>
              <a:t>oil</a:t>
            </a:r>
            <a:r>
              <a:rPr lang="tr-TR" sz="2800" b="1" dirty="0"/>
              <a:t>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at </a:t>
            </a:r>
            <a:r>
              <a:rPr lang="tr-TR" sz="2800" dirty="0" err="1"/>
              <a:t>home</a:t>
            </a:r>
            <a:r>
              <a:rPr lang="tr-TR" sz="2800" dirty="0"/>
              <a:t>. </a:t>
            </a:r>
          </a:p>
          <a:p>
            <a:pPr algn="just"/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shouldn’t</a:t>
            </a:r>
            <a:r>
              <a:rPr lang="tr-TR" sz="2800" dirty="0"/>
              <a:t> </a:t>
            </a:r>
            <a:r>
              <a:rPr lang="tr-TR" sz="2800" dirty="0" err="1"/>
              <a:t>pour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oil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sinks</a:t>
            </a:r>
            <a:r>
              <a:rPr lang="tr-TR" sz="2800" dirty="0"/>
              <a:t> </a:t>
            </a:r>
            <a:r>
              <a:rPr lang="tr-TR" sz="2800" dirty="0" err="1"/>
              <a:t>because</a:t>
            </a:r>
            <a:r>
              <a:rPr lang="tr-TR" sz="2800" dirty="0"/>
              <a:t>, 1 </a:t>
            </a:r>
            <a:r>
              <a:rPr lang="tr-TR" sz="2800" dirty="0" err="1"/>
              <a:t>liter</a:t>
            </a:r>
            <a:r>
              <a:rPr lang="tr-TR" sz="2800" dirty="0"/>
              <a:t> of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oil</a:t>
            </a:r>
            <a:r>
              <a:rPr lang="tr-TR" sz="2800" dirty="0"/>
              <a:t> </a:t>
            </a:r>
            <a:r>
              <a:rPr lang="tr-TR" sz="2800" dirty="0" err="1"/>
              <a:t>pollute</a:t>
            </a:r>
            <a:r>
              <a:rPr lang="tr-TR" sz="2800" dirty="0"/>
              <a:t> 1 </a:t>
            </a:r>
            <a:r>
              <a:rPr lang="tr-TR" sz="2800" dirty="0" err="1"/>
              <a:t>million</a:t>
            </a:r>
            <a:r>
              <a:rPr lang="tr-TR" sz="2800" dirty="0"/>
              <a:t> </a:t>
            </a:r>
            <a:r>
              <a:rPr lang="tr-TR" sz="2800" dirty="0" err="1"/>
              <a:t>liters</a:t>
            </a:r>
            <a:r>
              <a:rPr lang="tr-TR" sz="2800" dirty="0"/>
              <a:t> of </a:t>
            </a:r>
            <a:r>
              <a:rPr lang="tr-TR" sz="2800" dirty="0" err="1"/>
              <a:t>water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causes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death</a:t>
            </a:r>
            <a:r>
              <a:rPr lang="tr-TR" sz="2800" dirty="0"/>
              <a:t> of </a:t>
            </a:r>
            <a:r>
              <a:rPr lang="tr-TR" sz="2800" dirty="0" err="1"/>
              <a:t>sea</a:t>
            </a:r>
            <a:r>
              <a:rPr lang="tr-TR" sz="2800" dirty="0"/>
              <a:t> </a:t>
            </a:r>
            <a:r>
              <a:rPr lang="tr-TR" sz="2800" dirty="0" err="1"/>
              <a:t>creatures</a:t>
            </a:r>
            <a:r>
              <a:rPr lang="tr-TR" sz="2800" dirty="0"/>
              <a:t>.</a:t>
            </a:r>
          </a:p>
          <a:p>
            <a:pPr algn="just"/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must</a:t>
            </a:r>
            <a:r>
              <a:rPr lang="tr-TR" sz="2800" dirty="0"/>
              <a:t> </a:t>
            </a:r>
            <a:r>
              <a:rPr lang="tr-TR" sz="2800" dirty="0" err="1"/>
              <a:t>save</a:t>
            </a:r>
            <a:r>
              <a:rPr lang="tr-TR" sz="2800" dirty="0"/>
              <a:t> it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give</a:t>
            </a:r>
            <a:r>
              <a:rPr lang="tr-TR" sz="2800" dirty="0"/>
              <a:t> it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saving</a:t>
            </a:r>
            <a:r>
              <a:rPr lang="tr-TR" sz="2800" dirty="0"/>
              <a:t> </a:t>
            </a:r>
            <a:r>
              <a:rPr lang="tr-TR" sz="2800" dirty="0" err="1"/>
              <a:t>centers</a:t>
            </a:r>
            <a:r>
              <a:rPr lang="tr-T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336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ic wast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11" y="620688"/>
            <a:ext cx="602741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3797" y="3645024"/>
            <a:ext cx="6196405" cy="2520280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Organic</a:t>
            </a:r>
            <a:r>
              <a:rPr lang="tr-TR" sz="3200" b="1" dirty="0"/>
              <a:t> </a:t>
            </a:r>
            <a:r>
              <a:rPr lang="tr-TR" sz="3200" b="1" dirty="0" err="1"/>
              <a:t>waste</a:t>
            </a:r>
            <a:r>
              <a:rPr lang="tr-TR" sz="3200" b="1" dirty="0"/>
              <a:t> </a:t>
            </a:r>
            <a:r>
              <a:rPr lang="tr-TR" sz="3200" dirty="0"/>
              <a:t>is </a:t>
            </a:r>
            <a:r>
              <a:rPr lang="tr-TR" sz="3200" dirty="0" err="1"/>
              <a:t>another</a:t>
            </a:r>
            <a:r>
              <a:rPr lang="tr-TR" sz="3200" dirty="0"/>
              <a:t> </a:t>
            </a:r>
            <a:r>
              <a:rPr lang="tr-TR" sz="3200" dirty="0" err="1"/>
              <a:t>waste</a:t>
            </a:r>
            <a:r>
              <a:rPr lang="tr-TR" sz="3200" dirty="0"/>
              <a:t> </a:t>
            </a:r>
            <a:r>
              <a:rPr lang="tr-TR" sz="3200" dirty="0" err="1"/>
              <a:t>source</a:t>
            </a:r>
            <a:r>
              <a:rPr lang="tr-TR" sz="3200" dirty="0"/>
              <a:t> </a:t>
            </a:r>
            <a:r>
              <a:rPr lang="tr-TR" sz="3200" dirty="0" err="1"/>
              <a:t>that</a:t>
            </a:r>
            <a:r>
              <a:rPr lang="tr-TR" sz="3200" dirty="0"/>
              <a:t> </a:t>
            </a:r>
            <a:r>
              <a:rPr lang="tr-TR" sz="3200" dirty="0" err="1"/>
              <a:t>we</a:t>
            </a:r>
            <a:r>
              <a:rPr lang="tr-TR" sz="3200" dirty="0"/>
              <a:t> can </a:t>
            </a:r>
            <a:r>
              <a:rPr lang="tr-TR" sz="3200" dirty="0" err="1"/>
              <a:t>make</a:t>
            </a:r>
            <a:r>
              <a:rPr lang="tr-TR" sz="3200" dirty="0"/>
              <a:t> </a:t>
            </a:r>
            <a:r>
              <a:rPr lang="tr-TR" sz="3200" dirty="0" err="1"/>
              <a:t>use</a:t>
            </a:r>
            <a:r>
              <a:rPr lang="tr-TR" sz="3200" dirty="0"/>
              <a:t> of. </a:t>
            </a:r>
          </a:p>
          <a:p>
            <a:r>
              <a:rPr lang="tr-TR" sz="3200" dirty="0" err="1"/>
              <a:t>We</a:t>
            </a:r>
            <a:r>
              <a:rPr lang="tr-TR" sz="3200" dirty="0"/>
              <a:t> can </a:t>
            </a:r>
            <a:r>
              <a:rPr lang="tr-TR" sz="3200" dirty="0" err="1"/>
              <a:t>make</a:t>
            </a:r>
            <a:r>
              <a:rPr lang="tr-TR" sz="3200" dirty="0"/>
              <a:t> </a:t>
            </a:r>
            <a:r>
              <a:rPr lang="tr-TR" sz="3200" dirty="0" err="1"/>
              <a:t>compost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using</a:t>
            </a:r>
            <a:r>
              <a:rPr lang="tr-TR" sz="3200" dirty="0"/>
              <a:t> </a:t>
            </a:r>
            <a:r>
              <a:rPr lang="tr-TR" sz="3200" dirty="0" err="1"/>
              <a:t>organic</a:t>
            </a:r>
            <a:r>
              <a:rPr lang="tr-TR" sz="3200" dirty="0"/>
              <a:t> </a:t>
            </a:r>
            <a:r>
              <a:rPr lang="tr-TR" sz="3200" dirty="0" err="1"/>
              <a:t>waste</a:t>
            </a:r>
            <a:r>
              <a:rPr lang="tr-TR" sz="3200" dirty="0"/>
              <a:t>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5059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519" y="1371600"/>
            <a:ext cx="1495425" cy="20574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74" y="1278635"/>
            <a:ext cx="1633391" cy="22019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30" y="1222184"/>
            <a:ext cx="1857375" cy="239077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291552"/>
            <a:ext cx="6965245" cy="1202485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FOR RECYCLING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94" y="1291801"/>
            <a:ext cx="1014000" cy="9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suspc\Desktop\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74" y="1268864"/>
            <a:ext cx="965520" cy="9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Metin kutusu 3"/>
          <p:cNvSpPr txBox="1"/>
          <p:nvPr/>
        </p:nvSpPr>
        <p:spPr>
          <a:xfrm>
            <a:off x="1403648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Recycleable</a:t>
            </a:r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46569" y="3568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580112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recycled</a:t>
            </a: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3196" y="4303862"/>
            <a:ext cx="5451530" cy="172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1268864"/>
            <a:ext cx="1080120" cy="100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59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SOURCES on EARTH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5886" y="2020067"/>
            <a:ext cx="7128792" cy="2880320"/>
          </a:xfrm>
        </p:spPr>
        <p:txBody>
          <a:bodyPr>
            <a:normAutofit/>
          </a:bodyPr>
          <a:lstStyle/>
          <a:p>
            <a:r>
              <a:rPr lang="tr-TR" b="1" dirty="0"/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dirty="0" err="1"/>
              <a:t>the</a:t>
            </a:r>
            <a:r>
              <a:rPr lang="tr-TR" sz="2800" dirty="0"/>
              <a:t> main </a:t>
            </a:r>
            <a:r>
              <a:rPr lang="tr-TR" sz="2800" dirty="0" err="1"/>
              <a:t>liquid</a:t>
            </a:r>
            <a:r>
              <a:rPr lang="tr-TR" sz="2800" dirty="0"/>
              <a:t> </a:t>
            </a:r>
            <a:r>
              <a:rPr lang="tr-TR" sz="2800" dirty="0" err="1"/>
              <a:t>source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human</a:t>
            </a:r>
            <a:r>
              <a:rPr lang="tr-TR" sz="2800" dirty="0"/>
              <a:t> body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r>
              <a:rPr lang="tr-TR" sz="2800" dirty="0" smtClean="0"/>
              <a:t> </a:t>
            </a:r>
            <a:endParaRPr lang="tr-TR" sz="2800" dirty="0"/>
          </a:p>
          <a:p>
            <a:pPr algn="just">
              <a:buFont typeface="Arial" pitchFamily="34" charset="0"/>
              <a:buChar char="•"/>
            </a:pPr>
            <a:r>
              <a:rPr lang="tr-TR" sz="2800" dirty="0"/>
              <a:t>A </a:t>
            </a:r>
            <a:r>
              <a:rPr lang="tr-TR" sz="2800" dirty="0" err="1"/>
              <a:t>person</a:t>
            </a:r>
            <a:r>
              <a:rPr lang="tr-TR" sz="2800" dirty="0"/>
              <a:t> can </a:t>
            </a:r>
            <a:r>
              <a:rPr lang="tr-TR" sz="2800" dirty="0" err="1"/>
              <a:t>only</a:t>
            </a:r>
            <a:r>
              <a:rPr lang="tr-TR" sz="2800" dirty="0"/>
              <a:t> </a:t>
            </a:r>
            <a:r>
              <a:rPr lang="tr-TR" sz="2800" dirty="0" err="1"/>
              <a:t>live</a:t>
            </a:r>
            <a:r>
              <a:rPr lang="tr-TR" sz="2800" dirty="0"/>
              <a:t> 7-10 </a:t>
            </a:r>
            <a:r>
              <a:rPr lang="tr-TR" sz="2800" dirty="0" err="1"/>
              <a:t>days</a:t>
            </a:r>
            <a:r>
              <a:rPr lang="tr-TR" sz="2800" dirty="0"/>
              <a:t> </a:t>
            </a:r>
            <a:r>
              <a:rPr lang="tr-TR" sz="2800" dirty="0" err="1"/>
              <a:t>without</a:t>
            </a:r>
            <a:r>
              <a:rPr lang="tr-TR" sz="2800" dirty="0"/>
              <a:t> </a:t>
            </a:r>
            <a:r>
              <a:rPr lang="tr-TR" sz="2800" dirty="0" err="1"/>
              <a:t>water</a:t>
            </a:r>
            <a:r>
              <a:rPr lang="tr-TR" sz="2800" dirty="0"/>
              <a:t>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8194" name="Picture 2" descr="SOURCES on EARTH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70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5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on EARTH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1394" y="2348880"/>
            <a:ext cx="6696744" cy="2592288"/>
          </a:xfrm>
        </p:spPr>
        <p:txBody>
          <a:bodyPr/>
          <a:lstStyle/>
          <a:p>
            <a:r>
              <a:rPr lang="tr-TR" b="1" dirty="0" smtClean="0"/>
              <a:t>OIL(PETROL)</a:t>
            </a:r>
            <a:endParaRPr lang="tr-TR" b="1" dirty="0"/>
          </a:p>
          <a:p>
            <a:pPr>
              <a:buFont typeface="Arial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widely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source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world</a:t>
            </a:r>
            <a:r>
              <a:rPr lang="tr-TR" sz="2800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400944"/>
            <a:ext cx="2652514" cy="2756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60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on EARTH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2132856"/>
            <a:ext cx="6853376" cy="3603812"/>
          </a:xfrm>
        </p:spPr>
        <p:txBody>
          <a:bodyPr/>
          <a:lstStyle/>
          <a:p>
            <a:r>
              <a:rPr lang="tr-TR" b="1" dirty="0"/>
              <a:t>TREES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/>
              <a:t>Trees</a:t>
            </a:r>
            <a:r>
              <a:rPr lang="tr-TR" sz="2800" dirty="0"/>
              <a:t> </a:t>
            </a:r>
            <a:r>
              <a:rPr lang="tr-TR" sz="2800" dirty="0" err="1"/>
              <a:t>provide</a:t>
            </a:r>
            <a:r>
              <a:rPr lang="tr-TR" sz="2800" dirty="0"/>
              <a:t> </a:t>
            </a:r>
            <a:r>
              <a:rPr lang="tr-TR" sz="2800" dirty="0" err="1"/>
              <a:t>oxygen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environment</a:t>
            </a:r>
            <a:r>
              <a:rPr lang="tr-TR" sz="28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prevent</a:t>
            </a:r>
            <a:r>
              <a:rPr lang="tr-TR" sz="2800" dirty="0"/>
              <a:t> </a:t>
            </a:r>
            <a:r>
              <a:rPr lang="tr-TR" sz="2800" dirty="0" err="1"/>
              <a:t>erosion</a:t>
            </a:r>
            <a:r>
              <a:rPr lang="tr-TR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Planting</a:t>
            </a:r>
            <a:r>
              <a:rPr lang="tr-TR" sz="2800" dirty="0" smtClean="0"/>
              <a:t> </a:t>
            </a:r>
            <a:r>
              <a:rPr lang="tr-TR" sz="2800" dirty="0" err="1" smtClean="0"/>
              <a:t>trees</a:t>
            </a:r>
            <a:r>
              <a:rPr lang="tr-TR" sz="2800" dirty="0" smtClean="0"/>
              <a:t> is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best</a:t>
            </a:r>
            <a:r>
              <a:rPr lang="tr-TR" sz="2800" dirty="0" smtClean="0"/>
              <a:t> </a:t>
            </a:r>
            <a:r>
              <a:rPr lang="tr-TR" sz="2800" dirty="0" err="1" smtClean="0"/>
              <a:t>way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struggle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greenhouse</a:t>
            </a:r>
            <a:r>
              <a:rPr lang="tr-TR" sz="2800" dirty="0" smtClean="0"/>
              <a:t> </a:t>
            </a:r>
            <a:r>
              <a:rPr lang="tr-TR" sz="2800" dirty="0" err="1" smtClean="0"/>
              <a:t>effect</a:t>
            </a:r>
            <a:r>
              <a:rPr lang="tr-TR" sz="2800" dirty="0" smtClean="0"/>
              <a:t>.</a:t>
            </a:r>
            <a:endParaRPr lang="tr-TR" sz="2800" dirty="0"/>
          </a:p>
          <a:p>
            <a:pPr>
              <a:buFont typeface="Arial" pitchFamily="34" charset="0"/>
              <a:buChar char="•"/>
            </a:pPr>
            <a:r>
              <a:rPr lang="tr-TR" sz="2800" dirty="0" err="1"/>
              <a:t>So</a:t>
            </a:r>
            <a:r>
              <a:rPr lang="tr-TR" sz="2800" dirty="0"/>
              <a:t>,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plant</a:t>
            </a:r>
            <a:r>
              <a:rPr lang="tr-TR" sz="2800" dirty="0"/>
              <a:t> </a:t>
            </a:r>
            <a:r>
              <a:rPr lang="tr-TR" sz="2800" dirty="0" err="1"/>
              <a:t>trees</a:t>
            </a:r>
            <a:r>
              <a:rPr lang="tr-TR" sz="2800" dirty="0"/>
              <a:t> as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err="1" smtClean="0"/>
              <a:t>many</a:t>
            </a:r>
            <a:r>
              <a:rPr lang="tr-TR" sz="2800" dirty="0" smtClean="0"/>
              <a:t> </a:t>
            </a:r>
            <a:r>
              <a:rPr lang="tr-TR" sz="2800" dirty="0"/>
              <a:t>as </a:t>
            </a:r>
            <a:r>
              <a:rPr lang="tr-TR" sz="2800" dirty="0" err="1"/>
              <a:t>we</a:t>
            </a:r>
            <a:r>
              <a:rPr lang="tr-TR" sz="2800" dirty="0"/>
              <a:t> can.</a:t>
            </a:r>
          </a:p>
        </p:txBody>
      </p:sp>
      <p:pic>
        <p:nvPicPr>
          <p:cNvPr id="10242" name="Picture 2" descr="Trees provide oxygen for the environment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389311" cy="21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3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Renewable energy sourc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873">
            <a:off x="251711" y="244432"/>
            <a:ext cx="3456000" cy="230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420888"/>
            <a:ext cx="7632848" cy="40449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i="1" dirty="0"/>
              <a:t>   </a:t>
            </a:r>
            <a:r>
              <a:rPr lang="tr-TR" sz="2800" b="1" i="1" dirty="0" err="1"/>
              <a:t>Renewable</a:t>
            </a:r>
            <a:r>
              <a:rPr lang="tr-TR" sz="2800" b="1" i="1" dirty="0"/>
              <a:t> </a:t>
            </a:r>
            <a:r>
              <a:rPr lang="tr-TR" sz="2800" b="1" i="1" dirty="0" err="1"/>
              <a:t>energy</a:t>
            </a:r>
            <a:r>
              <a:rPr lang="tr-TR" sz="2800" b="1" i="1" dirty="0"/>
              <a:t> </a:t>
            </a:r>
            <a:r>
              <a:rPr lang="tr-TR" sz="2800" b="1" i="1" dirty="0" err="1"/>
              <a:t>sources</a:t>
            </a:r>
            <a:r>
              <a:rPr lang="tr-TR" sz="2800" b="1" i="1" dirty="0"/>
              <a:t> </a:t>
            </a:r>
            <a:r>
              <a:rPr lang="tr-TR" sz="2800" i="1" dirty="0" err="1"/>
              <a:t>are</a:t>
            </a:r>
            <a:r>
              <a:rPr lang="tr-TR" sz="2800" i="1" dirty="0"/>
              <a:t>:</a:t>
            </a:r>
          </a:p>
          <a:p>
            <a:pPr lvl="0" algn="just"/>
            <a:r>
              <a:rPr lang="tr-TR" sz="2800" dirty="0"/>
              <a:t>Solar , </a:t>
            </a:r>
            <a:r>
              <a:rPr lang="tr-TR" sz="2800" dirty="0" err="1"/>
              <a:t>Wind</a:t>
            </a:r>
            <a:r>
              <a:rPr lang="tr-TR" sz="2800" dirty="0"/>
              <a:t> ,</a:t>
            </a:r>
            <a:r>
              <a:rPr lang="tr-TR" sz="2800" dirty="0" err="1"/>
              <a:t>Hydroelectric</a:t>
            </a:r>
            <a:r>
              <a:rPr lang="tr-TR" sz="2800" dirty="0"/>
              <a:t> , </a:t>
            </a:r>
            <a:r>
              <a:rPr lang="tr-TR" sz="2800" dirty="0" err="1"/>
              <a:t>Biomass</a:t>
            </a:r>
            <a:r>
              <a:rPr lang="tr-TR" sz="2800" dirty="0"/>
              <a:t> , </a:t>
            </a:r>
            <a:r>
              <a:rPr lang="tr-TR" sz="2800" dirty="0" err="1"/>
              <a:t>Hydrogen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fuel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, </a:t>
            </a:r>
            <a:r>
              <a:rPr lang="tr-TR" sz="2800" dirty="0" err="1"/>
              <a:t>GeothermalEnergy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tides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oceans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 hot </a:t>
            </a:r>
            <a:r>
              <a:rPr lang="tr-TR" sz="2800" dirty="0" err="1"/>
              <a:t>hydrogen</a:t>
            </a:r>
            <a:r>
              <a:rPr lang="tr-TR" sz="2800" dirty="0"/>
              <a:t> </a:t>
            </a:r>
          </a:p>
          <a:p>
            <a:pPr lvl="0" algn="just"/>
            <a:r>
              <a:rPr lang="tr-TR" sz="2800" dirty="0" err="1"/>
              <a:t>We</a:t>
            </a:r>
            <a:r>
              <a:rPr lang="tr-TR" sz="2800" dirty="0"/>
              <a:t> can </a:t>
            </a:r>
            <a:r>
              <a:rPr lang="tr-TR" sz="2800" dirty="0" err="1"/>
              <a:t>get</a:t>
            </a:r>
            <a:r>
              <a:rPr lang="tr-TR" sz="2800" dirty="0"/>
              <a:t> </a:t>
            </a:r>
            <a:r>
              <a:rPr lang="tr-TR" sz="2800" dirty="0" err="1"/>
              <a:t>coal</a:t>
            </a:r>
            <a:r>
              <a:rPr lang="tr-TR" sz="2800" dirty="0"/>
              <a:t>, </a:t>
            </a:r>
            <a:r>
              <a:rPr lang="tr-TR" sz="2800" dirty="0" err="1"/>
              <a:t>oil</a:t>
            </a:r>
            <a:r>
              <a:rPr lang="tr-TR" sz="2800" dirty="0"/>
              <a:t> , </a:t>
            </a:r>
            <a:r>
              <a:rPr lang="tr-TR" sz="2800" dirty="0" err="1"/>
              <a:t>natural</a:t>
            </a:r>
            <a:r>
              <a:rPr lang="tr-TR" sz="2800" dirty="0"/>
              <a:t> </a:t>
            </a:r>
            <a:r>
              <a:rPr lang="tr-TR" sz="2800" dirty="0" err="1"/>
              <a:t>gas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renewable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sources</a:t>
            </a:r>
            <a:endParaRPr lang="tr-TR" sz="2800" dirty="0"/>
          </a:p>
          <a:p>
            <a:pPr lvl="0" algn="just"/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called</a:t>
            </a:r>
            <a:r>
              <a:rPr lang="tr-TR" sz="2800" dirty="0"/>
              <a:t> </a:t>
            </a:r>
            <a:r>
              <a:rPr lang="tr-TR" sz="2800" b="1" dirty="0" err="1"/>
              <a:t>environmental</a:t>
            </a:r>
            <a:r>
              <a:rPr lang="tr-TR" sz="2800" b="1" dirty="0"/>
              <a:t> </a:t>
            </a:r>
            <a:r>
              <a:rPr lang="tr-TR" sz="2800" b="1" dirty="0" err="1"/>
              <a:t>friendly</a:t>
            </a:r>
            <a:r>
              <a:rPr lang="tr-TR" sz="2800" b="1" dirty="0"/>
              <a:t> </a:t>
            </a:r>
            <a:r>
              <a:rPr lang="tr-TR" sz="2800" b="1" dirty="0" err="1"/>
              <a:t>energy</a:t>
            </a:r>
            <a:r>
              <a:rPr lang="tr-TR" sz="2800" b="1" dirty="0"/>
              <a:t> </a:t>
            </a:r>
            <a:r>
              <a:rPr lang="tr-TR" sz="2800" b="1" dirty="0" err="1"/>
              <a:t>sources</a:t>
            </a:r>
            <a:r>
              <a:rPr lang="tr-TR" sz="2800" b="1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006988" y="1556792"/>
            <a:ext cx="5400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on EARTH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74376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168860"/>
            <a:ext cx="4320480" cy="2520280"/>
          </a:xfrm>
        </p:spPr>
        <p:txBody>
          <a:bodyPr>
            <a:noAutofit/>
          </a:bodyPr>
          <a:lstStyle/>
          <a:p>
            <a:r>
              <a:rPr lang="tr-TR" sz="2800" dirty="0" err="1"/>
              <a:t>The</a:t>
            </a:r>
            <a:r>
              <a:rPr lang="tr-TR" sz="2800" dirty="0"/>
              <a:t> Sun / Solar </a:t>
            </a:r>
            <a:r>
              <a:rPr lang="tr-TR" sz="2800" dirty="0" err="1"/>
              <a:t>Energy</a:t>
            </a:r>
            <a:r>
              <a:rPr lang="tr-TR" sz="2800" dirty="0"/>
              <a:t> is </a:t>
            </a:r>
            <a:r>
              <a:rPr lang="tr-TR" sz="2800" dirty="0" err="1"/>
              <a:t>the</a:t>
            </a:r>
            <a:r>
              <a:rPr lang="tr-TR" sz="2800" dirty="0"/>
              <a:t> main </a:t>
            </a:r>
            <a:r>
              <a:rPr lang="tr-TR" sz="2800" dirty="0" err="1"/>
              <a:t>source</a:t>
            </a:r>
            <a:r>
              <a:rPr lang="tr-TR" sz="2800" dirty="0"/>
              <a:t> of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currently</a:t>
            </a:r>
            <a:r>
              <a:rPr lang="tr-TR" sz="2800" dirty="0"/>
              <a:t> </a:t>
            </a:r>
            <a:r>
              <a:rPr lang="tr-TR" sz="2800" dirty="0" err="1"/>
              <a:t>existing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sources</a:t>
            </a:r>
            <a:r>
              <a:rPr lang="tr-TR" sz="2800" dirty="0"/>
              <a:t>.</a:t>
            </a:r>
          </a:p>
          <a:p>
            <a:r>
              <a:rPr lang="tr-TR" sz="2800" dirty="0"/>
              <a:t>Solar </a:t>
            </a:r>
            <a:r>
              <a:rPr lang="tr-TR" sz="2800" dirty="0" err="1"/>
              <a:t>energy</a:t>
            </a:r>
            <a:r>
              <a:rPr lang="tr-TR" sz="2800" dirty="0"/>
              <a:t> can be  </a:t>
            </a:r>
            <a:r>
              <a:rPr lang="tr-TR" sz="2800" dirty="0" err="1"/>
              <a:t>converted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kinetic,heat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electric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endParaRPr lang="tr-TR" sz="2800" dirty="0"/>
          </a:p>
        </p:txBody>
      </p:sp>
      <p:pic>
        <p:nvPicPr>
          <p:cNvPr id="12290" name="Picture 2" descr="solar energ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0067"/>
            <a:ext cx="3295650" cy="329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049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AVING ENERG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3018528" cy="16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AVING ENERG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605">
            <a:off x="500291" y="459084"/>
            <a:ext cx="234315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908720"/>
            <a:ext cx="6912768" cy="481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ENERGY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turn</a:t>
            </a:r>
            <a:r>
              <a:rPr lang="tr-TR" sz="2800" dirty="0"/>
              <a:t> </a:t>
            </a:r>
            <a:r>
              <a:rPr lang="tr-TR" sz="2800" dirty="0" err="1"/>
              <a:t>off</a:t>
            </a:r>
            <a:r>
              <a:rPr lang="tr-TR" sz="2800" dirty="0"/>
              <a:t>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appliences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standy-by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not in </a:t>
            </a:r>
            <a:r>
              <a:rPr lang="tr-TR" sz="2800" dirty="0" err="1"/>
              <a:t>use</a:t>
            </a:r>
            <a:r>
              <a:rPr lang="tr-TR" sz="2800" dirty="0"/>
              <a:t>.</a:t>
            </a:r>
          </a:p>
          <a:p>
            <a:pPr algn="just"/>
            <a:r>
              <a:rPr lang="tr-TR" sz="2800" dirty="0" err="1"/>
              <a:t>Items</a:t>
            </a:r>
            <a:r>
              <a:rPr lang="tr-TR" sz="2800" dirty="0"/>
              <a:t> </a:t>
            </a:r>
            <a:r>
              <a:rPr lang="tr-TR" sz="2800" dirty="0" err="1"/>
              <a:t>such</a:t>
            </a:r>
            <a:r>
              <a:rPr lang="tr-TR" sz="2800" dirty="0"/>
              <a:t> as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phones</a:t>
            </a:r>
            <a:r>
              <a:rPr lang="tr-TR" sz="2800" dirty="0"/>
              <a:t> </a:t>
            </a:r>
            <a:r>
              <a:rPr lang="tr-TR" sz="2800" dirty="0" err="1"/>
              <a:t>chargers</a:t>
            </a:r>
            <a:r>
              <a:rPr lang="tr-TR" sz="2800" dirty="0"/>
              <a:t>, </a:t>
            </a:r>
            <a:r>
              <a:rPr lang="tr-TR" sz="2800" dirty="0" err="1"/>
              <a:t>coffeemakers</a:t>
            </a:r>
            <a:r>
              <a:rPr lang="tr-TR" sz="2800" dirty="0"/>
              <a:t>, </a:t>
            </a:r>
            <a:r>
              <a:rPr lang="tr-TR" sz="2800" dirty="0" err="1"/>
              <a:t>desktop</a:t>
            </a:r>
            <a:r>
              <a:rPr lang="tr-TR" sz="2800" dirty="0"/>
              <a:t> </a:t>
            </a:r>
            <a:r>
              <a:rPr lang="tr-TR" sz="2800" dirty="0" err="1"/>
              <a:t>printers</a:t>
            </a:r>
            <a:r>
              <a:rPr lang="tr-TR" sz="2800" dirty="0"/>
              <a:t>, </a:t>
            </a:r>
            <a:r>
              <a:rPr lang="tr-TR" sz="2800" dirty="0" err="1"/>
              <a:t>radios</a:t>
            </a:r>
            <a:r>
              <a:rPr lang="tr-TR" sz="2800" dirty="0"/>
              <a:t> </a:t>
            </a:r>
            <a:r>
              <a:rPr lang="tr-TR" sz="2800" dirty="0" err="1"/>
              <a:t>etc</a:t>
            </a:r>
            <a:r>
              <a:rPr lang="tr-TR" sz="2800" dirty="0"/>
              <a:t>., </a:t>
            </a:r>
            <a:r>
              <a:rPr lang="tr-TR" sz="2800" dirty="0" err="1"/>
              <a:t>consume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even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turned</a:t>
            </a:r>
            <a:r>
              <a:rPr lang="tr-TR" sz="2800" dirty="0"/>
              <a:t> </a:t>
            </a:r>
            <a:r>
              <a:rPr lang="tr-TR" sz="2800" dirty="0" err="1"/>
              <a:t>off</a:t>
            </a:r>
            <a:r>
              <a:rPr lang="tr-TR" sz="2800" dirty="0"/>
              <a:t>. </a:t>
            </a:r>
            <a:r>
              <a:rPr lang="tr-TR" sz="2800" dirty="0" err="1"/>
              <a:t>So</a:t>
            </a:r>
            <a:r>
              <a:rPr lang="tr-TR" sz="2800" dirty="0"/>
              <a:t>,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 </a:t>
            </a:r>
            <a:r>
              <a:rPr lang="tr-TR" sz="2800" dirty="0" err="1"/>
              <a:t>turn</a:t>
            </a:r>
            <a:r>
              <a:rPr lang="tr-TR" sz="2800" dirty="0"/>
              <a:t> </a:t>
            </a:r>
            <a:r>
              <a:rPr lang="tr-TR" sz="2800" dirty="0" err="1"/>
              <a:t>off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unplug</a:t>
            </a:r>
            <a:r>
              <a:rPr lang="tr-TR" sz="2800" dirty="0"/>
              <a:t>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appliances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not in </a:t>
            </a:r>
            <a:r>
              <a:rPr lang="tr-TR" sz="2800" dirty="0" err="1"/>
              <a:t>use</a:t>
            </a:r>
            <a:r>
              <a:rPr lang="tr-TR" sz="2800" dirty="0"/>
              <a:t>.</a:t>
            </a:r>
          </a:p>
          <a:p>
            <a:pPr algn="just"/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turn</a:t>
            </a:r>
            <a:r>
              <a:rPr lang="tr-TR" sz="2800" dirty="0"/>
              <a:t> </a:t>
            </a:r>
            <a:r>
              <a:rPr lang="tr-TR" sz="2800" dirty="0" err="1"/>
              <a:t>off</a:t>
            </a:r>
            <a:r>
              <a:rPr lang="tr-TR" sz="2800" dirty="0"/>
              <a:t>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lights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not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room</a:t>
            </a:r>
            <a:r>
              <a:rPr lang="tr-TR" sz="2800" dirty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860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653136"/>
            <a:ext cx="648072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936104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ENVIRONMENT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556792"/>
            <a:ext cx="6480720" cy="44644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causes</a:t>
            </a:r>
            <a:r>
              <a:rPr lang="tr-TR" sz="4400" dirty="0"/>
              <a:t> of </a:t>
            </a:r>
            <a:r>
              <a:rPr lang="tr-TR" sz="4400" dirty="0" err="1"/>
              <a:t>environment</a:t>
            </a:r>
            <a:r>
              <a:rPr lang="tr-TR" sz="4400" dirty="0"/>
              <a:t> </a:t>
            </a:r>
            <a:r>
              <a:rPr lang="tr-TR" sz="4400" dirty="0" err="1"/>
              <a:t>pollution</a:t>
            </a:r>
            <a:r>
              <a:rPr lang="tr-TR" sz="4400" dirty="0"/>
              <a:t> </a:t>
            </a:r>
            <a:r>
              <a:rPr lang="tr-TR" sz="4400" dirty="0" err="1"/>
              <a:t>are</a:t>
            </a:r>
            <a:r>
              <a:rPr lang="tr-TR" sz="4400" dirty="0"/>
              <a:t>:</a:t>
            </a:r>
          </a:p>
          <a:p>
            <a:r>
              <a:rPr lang="tr-TR" sz="4400" dirty="0"/>
              <a:t> </a:t>
            </a:r>
            <a:r>
              <a:rPr lang="tr-TR" sz="4400" dirty="0" err="1"/>
              <a:t>Harmful</a:t>
            </a:r>
            <a:r>
              <a:rPr lang="tr-TR" sz="4400" dirty="0"/>
              <a:t> </a:t>
            </a:r>
            <a:r>
              <a:rPr lang="tr-TR" sz="4400" dirty="0" err="1"/>
              <a:t>gases</a:t>
            </a:r>
            <a:r>
              <a:rPr lang="tr-TR" sz="4400" dirty="0"/>
              <a:t> </a:t>
            </a:r>
            <a:r>
              <a:rPr lang="tr-TR" sz="4400" dirty="0" err="1"/>
              <a:t>from</a:t>
            </a:r>
            <a:r>
              <a:rPr lang="tr-TR" sz="4400" dirty="0"/>
              <a:t> </a:t>
            </a:r>
            <a:r>
              <a:rPr lang="tr-TR" sz="4400" dirty="0" err="1"/>
              <a:t>factories</a:t>
            </a:r>
            <a:endParaRPr lang="tr-TR" sz="4400" dirty="0"/>
          </a:p>
          <a:p>
            <a:r>
              <a:rPr lang="tr-TR" sz="4400" dirty="0" err="1"/>
              <a:t>Chemical</a:t>
            </a:r>
            <a:r>
              <a:rPr lang="tr-TR" sz="4400" dirty="0"/>
              <a:t> </a:t>
            </a:r>
            <a:r>
              <a:rPr lang="tr-TR" sz="4400" dirty="0" err="1"/>
              <a:t>waste</a:t>
            </a:r>
            <a:r>
              <a:rPr lang="tr-TR" sz="4400" dirty="0"/>
              <a:t> </a:t>
            </a:r>
            <a:r>
              <a:rPr lang="tr-TR" sz="4400" dirty="0" err="1"/>
              <a:t>from</a:t>
            </a:r>
            <a:r>
              <a:rPr lang="tr-TR" sz="4400" dirty="0"/>
              <a:t> </a:t>
            </a:r>
            <a:r>
              <a:rPr lang="tr-TR" sz="4400" dirty="0" err="1"/>
              <a:t>factories</a:t>
            </a:r>
            <a:r>
              <a:rPr lang="tr-TR" sz="4400" dirty="0"/>
              <a:t> ,</a:t>
            </a:r>
            <a:r>
              <a:rPr lang="tr-TR" sz="4400" dirty="0" err="1"/>
              <a:t>hospitals</a:t>
            </a:r>
            <a:r>
              <a:rPr lang="tr-TR" sz="4400" dirty="0"/>
              <a:t>…</a:t>
            </a:r>
            <a:r>
              <a:rPr lang="tr-TR" sz="4400" dirty="0" err="1"/>
              <a:t>etc</a:t>
            </a:r>
            <a:endParaRPr lang="tr-TR" sz="4400" dirty="0"/>
          </a:p>
          <a:p>
            <a:r>
              <a:rPr lang="tr-TR" sz="4400" dirty="0" err="1"/>
              <a:t>Harmful</a:t>
            </a:r>
            <a:r>
              <a:rPr lang="tr-TR" sz="4400" dirty="0"/>
              <a:t> </a:t>
            </a:r>
            <a:r>
              <a:rPr lang="tr-TR" sz="4400" dirty="0" err="1"/>
              <a:t>gases</a:t>
            </a:r>
            <a:r>
              <a:rPr lang="tr-TR" sz="4400" dirty="0"/>
              <a:t> </a:t>
            </a:r>
            <a:r>
              <a:rPr lang="tr-TR" sz="4400" dirty="0" err="1"/>
              <a:t>from</a:t>
            </a:r>
            <a:r>
              <a:rPr lang="tr-TR" sz="4400" dirty="0"/>
              <a:t> </a:t>
            </a:r>
            <a:r>
              <a:rPr lang="tr-TR" sz="4400" dirty="0" err="1"/>
              <a:t>cars</a:t>
            </a:r>
            <a:r>
              <a:rPr lang="tr-TR" sz="4400" dirty="0"/>
              <a:t> , </a:t>
            </a:r>
            <a:r>
              <a:rPr lang="tr-TR" sz="4400" dirty="0" err="1" smtClean="0"/>
              <a:t>some</a:t>
            </a:r>
            <a:r>
              <a:rPr lang="tr-TR" sz="4400" dirty="0" smtClean="0"/>
              <a:t> </a:t>
            </a:r>
            <a:r>
              <a:rPr lang="tr-TR" sz="4400" dirty="0" err="1" smtClean="0"/>
              <a:t>heating</a:t>
            </a:r>
            <a:r>
              <a:rPr lang="tr-TR" sz="4400" dirty="0" smtClean="0"/>
              <a:t> </a:t>
            </a:r>
            <a:r>
              <a:rPr lang="tr-TR" sz="4400" dirty="0" err="1"/>
              <a:t>systems</a:t>
            </a:r>
            <a:r>
              <a:rPr lang="tr-TR" sz="4400" dirty="0"/>
              <a:t> </a:t>
            </a:r>
            <a:r>
              <a:rPr lang="tr-TR" sz="4400" dirty="0" err="1"/>
              <a:t>and</a:t>
            </a:r>
            <a:r>
              <a:rPr lang="tr-TR" sz="4400" dirty="0"/>
              <a:t> </a:t>
            </a:r>
            <a:r>
              <a:rPr lang="tr-TR" sz="4400" dirty="0" err="1"/>
              <a:t>chemical</a:t>
            </a:r>
            <a:r>
              <a:rPr lang="tr-TR" sz="4400" dirty="0"/>
              <a:t> </a:t>
            </a:r>
            <a:r>
              <a:rPr lang="tr-TR" sz="4400" dirty="0" err="1"/>
              <a:t>products</a:t>
            </a:r>
            <a:r>
              <a:rPr lang="tr-TR" sz="4400" dirty="0"/>
              <a:t> </a:t>
            </a:r>
            <a:r>
              <a:rPr lang="tr-TR" sz="4400" dirty="0" err="1"/>
              <a:t>like</a:t>
            </a:r>
            <a:r>
              <a:rPr lang="tr-TR" sz="4400" dirty="0"/>
              <a:t> </a:t>
            </a:r>
            <a:r>
              <a:rPr lang="tr-TR" sz="4400" dirty="0" err="1"/>
              <a:t>perfume</a:t>
            </a:r>
            <a:endParaRPr lang="tr-TR" sz="4400" dirty="0"/>
          </a:p>
          <a:p>
            <a:r>
              <a:rPr lang="tr-TR" sz="4400" dirty="0" err="1"/>
              <a:t>Wastes</a:t>
            </a:r>
            <a:r>
              <a:rPr lang="tr-TR" sz="4400" dirty="0"/>
              <a:t> </a:t>
            </a:r>
            <a:r>
              <a:rPr lang="tr-TR" sz="4400" dirty="0" err="1"/>
              <a:t>that</a:t>
            </a:r>
            <a:r>
              <a:rPr lang="tr-TR" sz="4400" dirty="0"/>
              <a:t> </a:t>
            </a:r>
            <a:r>
              <a:rPr lang="tr-TR" sz="4400" dirty="0" err="1"/>
              <a:t>we</a:t>
            </a:r>
            <a:r>
              <a:rPr lang="tr-TR" sz="4400" dirty="0"/>
              <a:t> </a:t>
            </a:r>
            <a:r>
              <a:rPr lang="tr-TR" sz="4400" dirty="0" err="1"/>
              <a:t>throw</a:t>
            </a:r>
            <a:r>
              <a:rPr lang="tr-TR" sz="4400" dirty="0"/>
              <a:t> </a:t>
            </a:r>
            <a:r>
              <a:rPr lang="tr-TR" sz="4400" dirty="0" err="1"/>
              <a:t>into</a:t>
            </a:r>
            <a:r>
              <a:rPr lang="tr-TR" sz="4400" dirty="0"/>
              <a:t> </a:t>
            </a:r>
            <a:r>
              <a:rPr lang="tr-TR" sz="4400" dirty="0" err="1"/>
              <a:t>environment</a:t>
            </a:r>
            <a:r>
              <a:rPr lang="tr-TR" sz="4400" dirty="0"/>
              <a:t> </a:t>
            </a:r>
            <a:r>
              <a:rPr lang="tr-TR" sz="4400" dirty="0" err="1"/>
              <a:t>like</a:t>
            </a:r>
            <a:r>
              <a:rPr lang="tr-TR" sz="4400" dirty="0"/>
              <a:t> </a:t>
            </a:r>
            <a:r>
              <a:rPr lang="tr-TR" sz="4400" dirty="0" err="1"/>
              <a:t>plastics,oil</a:t>
            </a:r>
            <a:r>
              <a:rPr lang="tr-TR" sz="4400" dirty="0"/>
              <a:t> …</a:t>
            </a:r>
            <a:r>
              <a:rPr lang="tr-TR" sz="4400" dirty="0" err="1"/>
              <a:t>etc</a:t>
            </a:r>
            <a:endParaRPr lang="tr-TR" sz="4400" dirty="0"/>
          </a:p>
          <a:p>
            <a:pPr marL="0" indent="0">
              <a:buNone/>
            </a:pPr>
            <a:endParaRPr lang="tr-TR" sz="4400" dirty="0"/>
          </a:p>
          <a:p>
            <a:pPr marL="0" indent="0" algn="just">
              <a:buNone/>
            </a:pP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most</a:t>
            </a:r>
            <a:r>
              <a:rPr lang="tr-TR" sz="4400" dirty="0"/>
              <a:t> </a:t>
            </a:r>
            <a:r>
              <a:rPr lang="tr-TR" sz="4400" dirty="0" err="1"/>
              <a:t>important</a:t>
            </a:r>
            <a:r>
              <a:rPr lang="tr-TR" sz="4400" dirty="0"/>
              <a:t> </a:t>
            </a:r>
            <a:r>
              <a:rPr lang="tr-TR" sz="4400" dirty="0" err="1"/>
              <a:t>environment</a:t>
            </a:r>
            <a:r>
              <a:rPr lang="tr-TR" sz="4400" dirty="0"/>
              <a:t> problem </a:t>
            </a:r>
            <a:r>
              <a:rPr lang="tr-TR" sz="4400" dirty="0" err="1"/>
              <a:t>because</a:t>
            </a:r>
            <a:r>
              <a:rPr lang="tr-TR" sz="4400" dirty="0"/>
              <a:t> of </a:t>
            </a:r>
            <a:r>
              <a:rPr lang="tr-TR" sz="4400" dirty="0" err="1"/>
              <a:t>these</a:t>
            </a:r>
            <a:r>
              <a:rPr lang="tr-TR" sz="4400" dirty="0"/>
              <a:t> </a:t>
            </a:r>
            <a:r>
              <a:rPr lang="tr-TR" sz="4400" dirty="0" err="1"/>
              <a:t>causes</a:t>
            </a:r>
            <a:r>
              <a:rPr lang="tr-TR" sz="4400" dirty="0"/>
              <a:t> is </a:t>
            </a:r>
            <a:r>
              <a:rPr lang="tr-TR" sz="4400" b="1" dirty="0" err="1"/>
              <a:t>greenhouse</a:t>
            </a:r>
            <a:r>
              <a:rPr lang="tr-TR" sz="4400" b="1" dirty="0"/>
              <a:t> </a:t>
            </a:r>
            <a:r>
              <a:rPr lang="tr-TR" sz="4400" b="1" dirty="0" err="1"/>
              <a:t>effect</a:t>
            </a:r>
            <a:endParaRPr lang="tr-TR" sz="4400" dirty="0"/>
          </a:p>
          <a:p>
            <a:pPr marL="0" indent="0">
              <a:buNone/>
            </a:pPr>
            <a:r>
              <a:rPr lang="tr-TR" sz="4400" dirty="0"/>
              <a:t>   </a:t>
            </a:r>
          </a:p>
          <a:p>
            <a:pPr marL="0" indent="0">
              <a:buNone/>
            </a:pPr>
            <a:r>
              <a:rPr lang="tr-TR" sz="4400" b="1" dirty="0"/>
              <a:t>           </a:t>
            </a:r>
            <a:r>
              <a:rPr lang="tr-TR" sz="4400" b="1" dirty="0" err="1" smtClean="0"/>
              <a:t>However</a:t>
            </a:r>
            <a:r>
              <a:rPr lang="tr-TR" sz="4400" b="1" dirty="0"/>
              <a:t>, </a:t>
            </a:r>
            <a:r>
              <a:rPr lang="tr-TR" sz="4400" b="1" dirty="0" err="1"/>
              <a:t>we</a:t>
            </a:r>
            <a:r>
              <a:rPr lang="tr-TR" sz="4400" b="1" dirty="0"/>
              <a:t> can </a:t>
            </a:r>
            <a:r>
              <a:rPr lang="tr-TR" sz="4400" b="1" dirty="0" err="1"/>
              <a:t>prevent</a:t>
            </a:r>
            <a:r>
              <a:rPr lang="tr-TR" sz="4400" b="1" dirty="0"/>
              <a:t> </a:t>
            </a:r>
            <a:r>
              <a:rPr lang="tr-TR" sz="4400" b="1" dirty="0" err="1"/>
              <a:t>pollution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contribute</a:t>
            </a:r>
            <a:r>
              <a:rPr lang="tr-TR" sz="4400" b="1" dirty="0"/>
              <a:t> </a:t>
            </a:r>
            <a:r>
              <a:rPr lang="tr-TR" sz="4400" b="1" dirty="0" err="1"/>
              <a:t>to</a:t>
            </a:r>
            <a:r>
              <a:rPr lang="tr-TR" sz="4400" b="1" dirty="0"/>
              <a:t> </a:t>
            </a:r>
            <a:r>
              <a:rPr lang="tr-TR" sz="4400" b="1" dirty="0" err="1"/>
              <a:t>environment</a:t>
            </a:r>
            <a:r>
              <a:rPr lang="tr-TR" sz="4400" b="1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364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57236">
            <a:off x="6975047" y="579745"/>
            <a:ext cx="1438275" cy="1866900"/>
          </a:xfrm>
          <a:prstGeom prst="rect">
            <a:avLst/>
          </a:prstGeom>
        </p:spPr>
      </p:pic>
      <p:pic>
        <p:nvPicPr>
          <p:cNvPr id="14338" name="Picture 2" descr="SAVING ENERG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96" y="3006124"/>
            <a:ext cx="2057931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980728"/>
            <a:ext cx="6624736" cy="4392488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prefer</a:t>
            </a:r>
            <a:r>
              <a:rPr lang="tr-TR" sz="2800" dirty="0"/>
              <a:t> </a:t>
            </a:r>
            <a:r>
              <a:rPr lang="tr-TR" sz="2800" dirty="0" err="1"/>
              <a:t>electrical</a:t>
            </a:r>
            <a:r>
              <a:rPr lang="tr-TR" sz="2800" dirty="0"/>
              <a:t> </a:t>
            </a:r>
            <a:r>
              <a:rPr lang="tr-TR" sz="2800" dirty="0" err="1"/>
              <a:t>households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A </a:t>
            </a:r>
            <a:r>
              <a:rPr lang="tr-TR" sz="2800" dirty="0" err="1"/>
              <a:t>class</a:t>
            </a:r>
            <a:r>
              <a:rPr lang="tr-TR" sz="2800" dirty="0"/>
              <a:t> </a:t>
            </a:r>
            <a:r>
              <a:rPr lang="tr-TR" sz="2800" dirty="0" err="1"/>
              <a:t>label</a:t>
            </a:r>
            <a:r>
              <a:rPr lang="tr-TR" sz="2800" dirty="0"/>
              <a:t> </a:t>
            </a:r>
            <a:r>
              <a:rPr lang="tr-TR" sz="2800" dirty="0" err="1"/>
              <a:t>because</a:t>
            </a:r>
            <a:r>
              <a:rPr lang="tr-TR" sz="2800" dirty="0"/>
              <a:t>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save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more</a:t>
            </a:r>
            <a:r>
              <a:rPr lang="tr-TR" sz="2800" dirty="0"/>
              <a:t>.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shouldn’t</a:t>
            </a:r>
            <a:r>
              <a:rPr lang="tr-TR" sz="2800" dirty="0"/>
              <a:t> put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fridge</a:t>
            </a:r>
            <a:r>
              <a:rPr lang="tr-TR" sz="2800" dirty="0"/>
              <a:t> </a:t>
            </a:r>
            <a:r>
              <a:rPr lang="tr-TR" sz="2800" dirty="0" err="1"/>
              <a:t>next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heating</a:t>
            </a:r>
            <a:r>
              <a:rPr lang="tr-TR" sz="2800" dirty="0"/>
              <a:t> </a:t>
            </a:r>
            <a:r>
              <a:rPr lang="tr-TR" sz="2800" dirty="0" err="1"/>
              <a:t>system</a:t>
            </a:r>
            <a:r>
              <a:rPr lang="tr-TR" sz="2800" dirty="0"/>
              <a:t>.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prefer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saving</a:t>
            </a:r>
            <a:r>
              <a:rPr lang="tr-TR" sz="2800" dirty="0"/>
              <a:t> </a:t>
            </a:r>
            <a:r>
              <a:rPr lang="tr-TR" sz="2800" dirty="0" err="1"/>
              <a:t>bulbs</a:t>
            </a:r>
            <a:r>
              <a:rPr lang="tr-TR" sz="2800" dirty="0"/>
              <a:t>.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err="1"/>
              <a:t>We</a:t>
            </a:r>
            <a:r>
              <a:rPr lang="tr-TR" sz="2800" dirty="0"/>
              <a:t> can </a:t>
            </a:r>
            <a:r>
              <a:rPr lang="tr-TR" sz="2800" dirty="0" err="1"/>
              <a:t>prefer</a:t>
            </a:r>
            <a:r>
              <a:rPr lang="tr-TR" sz="2800" dirty="0"/>
              <a:t> </a:t>
            </a:r>
            <a:r>
              <a:rPr lang="tr-TR" sz="2800" dirty="0" err="1"/>
              <a:t>electric</a:t>
            </a:r>
            <a:r>
              <a:rPr lang="tr-TR" sz="2800" dirty="0"/>
              <a:t> </a:t>
            </a:r>
            <a:r>
              <a:rPr lang="tr-TR" sz="2800" dirty="0" err="1"/>
              <a:t>cars</a:t>
            </a:r>
            <a:r>
              <a:rPr lang="tr-TR" sz="2800" dirty="0"/>
              <a:t> </a:t>
            </a:r>
            <a:r>
              <a:rPr lang="tr-TR" sz="2800" dirty="0" err="1"/>
              <a:t>because</a:t>
            </a:r>
            <a:r>
              <a:rPr lang="tr-TR" sz="2800" dirty="0"/>
              <a:t>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protect</a:t>
            </a:r>
            <a:r>
              <a:rPr lang="tr-TR" sz="2800" dirty="0"/>
              <a:t> </a:t>
            </a:r>
            <a:r>
              <a:rPr lang="tr-TR" sz="2800" dirty="0" err="1"/>
              <a:t>environment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  <p:pic>
        <p:nvPicPr>
          <p:cNvPr id="14342" name="Picture 6" descr="SAVING ENERGY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44187"/>
            <a:ext cx="1979999" cy="19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elektrikli araba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32" y="5058124"/>
            <a:ext cx="3113280" cy="16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7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944528"/>
            <a:ext cx="6156684" cy="3603812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 err="1"/>
              <a:t>Heating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cooling</a:t>
            </a:r>
            <a:r>
              <a:rPr lang="tr-TR" sz="2800" b="1" dirty="0"/>
              <a:t> </a:t>
            </a:r>
            <a:r>
              <a:rPr lang="tr-TR" sz="2800" b="1" dirty="0" err="1"/>
              <a:t>rooms</a:t>
            </a:r>
            <a:r>
              <a:rPr lang="tr-TR" sz="2800" b="1" dirty="0"/>
              <a:t>  </a:t>
            </a:r>
            <a:r>
              <a:rPr lang="tr-TR" sz="2800" b="1" dirty="0" err="1"/>
              <a:t>consume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most</a:t>
            </a:r>
            <a:r>
              <a:rPr lang="tr-TR" sz="2800" b="1" dirty="0"/>
              <a:t> </a:t>
            </a:r>
            <a:r>
              <a:rPr lang="tr-TR" sz="2800" b="1" dirty="0" err="1"/>
              <a:t>energy</a:t>
            </a:r>
            <a:r>
              <a:rPr lang="tr-TR" sz="2800" b="1" dirty="0"/>
              <a:t> ! </a:t>
            </a:r>
            <a:r>
              <a:rPr lang="tr-TR" sz="2800" b="1" dirty="0" err="1"/>
              <a:t>So</a:t>
            </a:r>
            <a:r>
              <a:rPr lang="tr-TR" sz="2800" b="1" dirty="0" smtClean="0"/>
              <a:t>:</a:t>
            </a:r>
          </a:p>
          <a:p>
            <a:pPr marL="0" indent="0">
              <a:buNone/>
            </a:pPr>
            <a:endParaRPr lang="tr-TR" sz="2800" b="1" dirty="0"/>
          </a:p>
          <a:p>
            <a:pPr marL="0" indent="0" algn="just">
              <a:buNone/>
            </a:pPr>
            <a:r>
              <a:rPr lang="tr-TR" sz="2800" b="1" dirty="0"/>
              <a:t>    *</a:t>
            </a:r>
            <a:r>
              <a:rPr lang="tr-TR" sz="2800" b="1" dirty="0" err="1"/>
              <a:t>We</a:t>
            </a:r>
            <a:r>
              <a:rPr lang="tr-TR" sz="2800" b="1" dirty="0"/>
              <a:t> </a:t>
            </a:r>
            <a:r>
              <a:rPr lang="tr-TR" sz="2800" b="1" dirty="0" err="1"/>
              <a:t>shouldn’t</a:t>
            </a:r>
            <a:r>
              <a:rPr lang="tr-TR" sz="2800" b="1" dirty="0"/>
              <a:t> </a:t>
            </a:r>
            <a:r>
              <a:rPr lang="tr-TR" sz="2800" b="1" dirty="0" err="1"/>
              <a:t>keep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windows</a:t>
            </a:r>
            <a:r>
              <a:rPr lang="tr-TR" sz="2800" b="1" dirty="0"/>
              <a:t> </a:t>
            </a:r>
            <a:r>
              <a:rPr lang="tr-TR" sz="2800" b="1" dirty="0" err="1"/>
              <a:t>closed</a:t>
            </a:r>
            <a:r>
              <a:rPr lang="tr-TR" sz="2800" b="1" dirty="0"/>
              <a:t> as </a:t>
            </a:r>
            <a:r>
              <a:rPr lang="tr-TR" sz="2800" b="1" dirty="0" err="1"/>
              <a:t>much</a:t>
            </a:r>
            <a:r>
              <a:rPr lang="tr-TR" sz="2800" b="1" dirty="0"/>
              <a:t> as </a:t>
            </a:r>
            <a:r>
              <a:rPr lang="tr-TR" sz="2800" b="1" dirty="0" err="1"/>
              <a:t>possible</a:t>
            </a:r>
            <a:r>
              <a:rPr lang="tr-TR" sz="2800" b="1" dirty="0"/>
              <a:t> in </a:t>
            </a:r>
            <a:r>
              <a:rPr lang="tr-TR" sz="2800" b="1" dirty="0" err="1"/>
              <a:t>cold</a:t>
            </a:r>
            <a:r>
              <a:rPr lang="tr-TR" sz="2800" b="1" dirty="0"/>
              <a:t> </a:t>
            </a:r>
            <a:r>
              <a:rPr lang="tr-TR" sz="2800" b="1" dirty="0" err="1"/>
              <a:t>weather</a:t>
            </a:r>
            <a:r>
              <a:rPr lang="tr-TR" sz="2800" b="1" dirty="0" smtClean="0"/>
              <a:t>.</a:t>
            </a:r>
          </a:p>
          <a:p>
            <a:pPr marL="0" indent="0">
              <a:buNone/>
            </a:pPr>
            <a:endParaRPr lang="tr-TR" sz="2800" b="1" dirty="0"/>
          </a:p>
          <a:p>
            <a:pPr marL="0" indent="0" algn="just">
              <a:buNone/>
            </a:pPr>
            <a:r>
              <a:rPr lang="tr-TR" sz="2800" b="1" dirty="0"/>
              <a:t>    *</a:t>
            </a:r>
            <a:r>
              <a:rPr lang="tr-TR" sz="2800" b="1" dirty="0" err="1"/>
              <a:t>We</a:t>
            </a:r>
            <a:r>
              <a:rPr lang="tr-TR" sz="2800" b="1" dirty="0"/>
              <a:t> </a:t>
            </a:r>
            <a:r>
              <a:rPr lang="tr-TR" sz="2800" b="1" dirty="0" err="1"/>
              <a:t>shouldn’t</a:t>
            </a:r>
            <a:r>
              <a:rPr lang="tr-TR" sz="2800" b="1" dirty="0"/>
              <a:t> </a:t>
            </a:r>
            <a:r>
              <a:rPr lang="tr-TR" sz="2800" b="1" dirty="0" err="1"/>
              <a:t>use</a:t>
            </a:r>
            <a:r>
              <a:rPr lang="tr-TR" sz="2800" b="1" dirty="0"/>
              <a:t> </a:t>
            </a:r>
            <a:r>
              <a:rPr lang="tr-TR" sz="2800" b="1" dirty="0" err="1"/>
              <a:t>air</a:t>
            </a:r>
            <a:r>
              <a:rPr lang="tr-TR" sz="2800" b="1" dirty="0"/>
              <a:t> </a:t>
            </a:r>
            <a:r>
              <a:rPr lang="tr-TR" sz="2800" b="1" dirty="0" err="1"/>
              <a:t>conditioning</a:t>
            </a:r>
            <a:r>
              <a:rPr lang="tr-TR" sz="2800" b="1" dirty="0"/>
              <a:t> in hot </a:t>
            </a:r>
            <a:r>
              <a:rPr lang="tr-TR" sz="2800" b="1" dirty="0" err="1"/>
              <a:t>weather</a:t>
            </a:r>
            <a:r>
              <a:rPr lang="tr-TR" sz="2800" b="1" dirty="0"/>
              <a:t> as </a:t>
            </a:r>
            <a:r>
              <a:rPr lang="tr-TR" sz="2800" b="1" dirty="0" err="1"/>
              <a:t>much</a:t>
            </a:r>
            <a:r>
              <a:rPr lang="tr-TR" sz="2800" b="1" dirty="0"/>
              <a:t> as </a:t>
            </a:r>
            <a:r>
              <a:rPr lang="tr-TR" sz="2800" b="1" dirty="0" err="1"/>
              <a:t>possible</a:t>
            </a:r>
            <a:r>
              <a:rPr lang="tr-TR" sz="2800" b="1" dirty="0"/>
              <a:t>.</a:t>
            </a:r>
          </a:p>
          <a:p>
            <a:pPr marL="0" indent="0">
              <a:buNone/>
            </a:pPr>
            <a:r>
              <a:rPr lang="tr-TR" sz="2800" b="1" dirty="0"/>
              <a:t>    </a:t>
            </a:r>
          </a:p>
        </p:txBody>
      </p:sp>
      <p:pic>
        <p:nvPicPr>
          <p:cNvPr id="15364" name="Picture 4" descr="hareketli dikkat gifleri ile ilgili g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460672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areketli gifler ifadel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01133"/>
            <a:ext cx="2549488" cy="21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SUM UP: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3797" y="177281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    </a:t>
            </a:r>
            <a:r>
              <a:rPr lang="tr-TR" sz="2800" b="1" dirty="0" err="1"/>
              <a:t>We</a:t>
            </a:r>
            <a:r>
              <a:rPr lang="tr-TR" sz="2800" b="1" dirty="0"/>
              <a:t> </a:t>
            </a:r>
            <a:r>
              <a:rPr lang="tr-TR" sz="2800" b="1" dirty="0" err="1"/>
              <a:t>should</a:t>
            </a:r>
            <a:r>
              <a:rPr lang="tr-TR" sz="2800" b="1" dirty="0"/>
              <a:t> </a:t>
            </a:r>
            <a:r>
              <a:rPr lang="tr-TR" sz="2800" b="1" dirty="0" err="1"/>
              <a:t>learn</a:t>
            </a:r>
            <a:r>
              <a:rPr lang="tr-TR" sz="2800" b="1" dirty="0"/>
              <a:t>:</a:t>
            </a:r>
          </a:p>
          <a:p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recycle</a:t>
            </a:r>
            <a:endParaRPr lang="tr-TR" sz="2800" b="1" dirty="0"/>
          </a:p>
          <a:p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save</a:t>
            </a:r>
            <a:r>
              <a:rPr lang="tr-TR" sz="2800" b="1" dirty="0"/>
              <a:t> </a:t>
            </a:r>
            <a:r>
              <a:rPr lang="tr-TR" sz="2800" b="1" dirty="0" err="1"/>
              <a:t>energy</a:t>
            </a:r>
            <a:endParaRPr lang="tr-TR" sz="2800" b="1" dirty="0"/>
          </a:p>
          <a:p>
            <a:r>
              <a:rPr lang="tr-TR" sz="2800" b="1" dirty="0" err="1"/>
              <a:t>t</a:t>
            </a:r>
            <a:r>
              <a:rPr lang="tr-TR" sz="2800" b="1" dirty="0" err="1" smtClean="0"/>
              <a:t>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save</a:t>
            </a:r>
            <a:r>
              <a:rPr lang="tr-TR" sz="2800" b="1" dirty="0" smtClean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sources</a:t>
            </a:r>
            <a:r>
              <a:rPr lang="tr-TR" sz="2800" b="1" dirty="0"/>
              <a:t> of </a:t>
            </a:r>
            <a:r>
              <a:rPr lang="tr-TR" sz="2800" b="1" dirty="0" err="1"/>
              <a:t>energy</a:t>
            </a:r>
            <a:endParaRPr lang="tr-TR" sz="2800" b="1" dirty="0"/>
          </a:p>
          <a:p>
            <a:r>
              <a:rPr lang="tr-TR" sz="2800" b="1" dirty="0" err="1"/>
              <a:t>t</a:t>
            </a:r>
            <a:r>
              <a:rPr lang="tr-TR" sz="2800" b="1" dirty="0" err="1" smtClean="0"/>
              <a:t>o</a:t>
            </a:r>
            <a:r>
              <a:rPr lang="tr-TR" sz="2800" b="1" dirty="0" smtClean="0"/>
              <a:t>  </a:t>
            </a:r>
            <a:r>
              <a:rPr lang="tr-TR" sz="2800" b="1" dirty="0" err="1"/>
              <a:t>learn</a:t>
            </a:r>
            <a:r>
              <a:rPr lang="tr-TR" sz="2800" b="1" dirty="0"/>
              <a:t> </a:t>
            </a:r>
            <a:r>
              <a:rPr lang="tr-TR" sz="2800" b="1" dirty="0" err="1"/>
              <a:t>about</a:t>
            </a:r>
            <a:r>
              <a:rPr lang="tr-TR" sz="2800" b="1" dirty="0"/>
              <a:t> </a:t>
            </a:r>
            <a:r>
              <a:rPr lang="tr-TR" sz="2800" b="1" dirty="0" err="1"/>
              <a:t>sustainable</a:t>
            </a:r>
            <a:r>
              <a:rPr lang="tr-TR" sz="2800" b="1" dirty="0"/>
              <a:t> </a:t>
            </a:r>
            <a:r>
              <a:rPr lang="tr-TR" sz="2800" b="1" dirty="0" err="1"/>
              <a:t>consumption</a:t>
            </a:r>
            <a:endParaRPr lang="tr-TR" sz="2800" b="1" dirty="0"/>
          </a:p>
        </p:txBody>
      </p:sp>
      <p:pic>
        <p:nvPicPr>
          <p:cNvPr id="16386" name="Picture 2" descr="sustainable consumptio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79" y="1569255"/>
            <a:ext cx="2650622" cy="18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ülen yüz gifleri ile ilgili görsel sonuc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36139"/>
            <a:ext cx="2857500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       </a:t>
            </a:r>
            <a:r>
              <a:rPr lang="tr-TR" sz="2800" b="1" dirty="0" err="1"/>
              <a:t>Waste</a:t>
            </a:r>
            <a:r>
              <a:rPr lang="tr-TR" sz="2800" dirty="0"/>
              <a:t> </a:t>
            </a:r>
            <a:r>
              <a:rPr lang="tr-TR" sz="2800" dirty="0" err="1"/>
              <a:t>gives</a:t>
            </a:r>
            <a:r>
              <a:rPr lang="tr-TR" sz="2800" dirty="0"/>
              <a:t> </a:t>
            </a:r>
            <a:r>
              <a:rPr lang="tr-TR" sz="2800" dirty="0" err="1"/>
              <a:t>harm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environment</a:t>
            </a:r>
            <a:r>
              <a:rPr lang="tr-TR" sz="2800" dirty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 </a:t>
            </a:r>
            <a:r>
              <a:rPr lang="tr-TR" sz="2800" dirty="0" err="1"/>
              <a:t>causes</a:t>
            </a:r>
            <a:r>
              <a:rPr lang="tr-TR" sz="2800" dirty="0"/>
              <a:t> </a:t>
            </a:r>
            <a:r>
              <a:rPr lang="tr-TR" sz="2800" dirty="0" err="1"/>
              <a:t>explosions</a:t>
            </a:r>
            <a:r>
              <a:rPr lang="tr-TR" sz="2800" dirty="0"/>
              <a:t>, </a:t>
            </a:r>
            <a:r>
              <a:rPr lang="tr-TR" sz="2800" dirty="0" err="1"/>
              <a:t>air</a:t>
            </a:r>
            <a:r>
              <a:rPr lang="tr-TR" sz="2800" dirty="0"/>
              <a:t> </a:t>
            </a:r>
            <a:r>
              <a:rPr lang="tr-TR" sz="2800" dirty="0" err="1"/>
              <a:t>pollution,and</a:t>
            </a:r>
            <a:r>
              <a:rPr lang="tr-TR" sz="2800" dirty="0"/>
              <a:t> global </a:t>
            </a:r>
            <a:r>
              <a:rPr lang="tr-TR" sz="2800" dirty="0" err="1"/>
              <a:t>warming</a:t>
            </a:r>
            <a:r>
              <a:rPr lang="tr-TR" sz="2800" dirty="0"/>
              <a:t>.</a:t>
            </a:r>
          </a:p>
          <a:p>
            <a:pPr>
              <a:buFont typeface="Arial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</a:t>
            </a:r>
            <a:r>
              <a:rPr lang="tr-TR" sz="2800" dirty="0" err="1"/>
              <a:t>damages</a:t>
            </a:r>
            <a:r>
              <a:rPr lang="tr-TR" sz="2800" dirty="0"/>
              <a:t> </a:t>
            </a:r>
            <a:r>
              <a:rPr lang="tr-TR" sz="2800" dirty="0" err="1"/>
              <a:t>vegetation</a:t>
            </a:r>
            <a:r>
              <a:rPr lang="tr-TR" sz="2800" dirty="0"/>
              <a:t>.</a:t>
            </a:r>
          </a:p>
          <a:p>
            <a:pPr marL="0" indent="0">
              <a:buNone/>
            </a:pPr>
            <a:endParaRPr lang="tr-TR" sz="2800" dirty="0"/>
          </a:p>
          <a:p>
            <a:pPr marL="0" indent="0" algn="just">
              <a:buNone/>
            </a:pPr>
            <a:r>
              <a:rPr lang="tr-TR" sz="2800" dirty="0"/>
              <a:t>    </a:t>
            </a:r>
            <a:r>
              <a:rPr lang="tr-TR" sz="2800" dirty="0" err="1"/>
              <a:t>There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recyclable</a:t>
            </a:r>
            <a:r>
              <a:rPr lang="tr-TR" sz="2800" dirty="0"/>
              <a:t> </a:t>
            </a:r>
            <a:r>
              <a:rPr lang="tr-TR" sz="2800" dirty="0" err="1"/>
              <a:t>materials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must</a:t>
            </a:r>
            <a:r>
              <a:rPr lang="tr-TR" sz="2800" dirty="0"/>
              <a:t> </a:t>
            </a:r>
            <a:r>
              <a:rPr lang="tr-TR" sz="2800" dirty="0" err="1"/>
              <a:t>try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recycle</a:t>
            </a:r>
            <a:r>
              <a:rPr lang="tr-TR" sz="2800" dirty="0"/>
              <a:t> </a:t>
            </a:r>
            <a:r>
              <a:rPr lang="tr-TR" sz="2800" dirty="0" err="1"/>
              <a:t>them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protect</a:t>
            </a:r>
            <a:r>
              <a:rPr lang="tr-TR" sz="2800" dirty="0"/>
              <a:t> </a:t>
            </a:r>
            <a:r>
              <a:rPr lang="tr-TR" sz="2800" dirty="0" err="1"/>
              <a:t>our</a:t>
            </a:r>
            <a:r>
              <a:rPr lang="tr-TR" sz="2800" dirty="0"/>
              <a:t> </a:t>
            </a:r>
            <a:r>
              <a:rPr lang="tr-TR" sz="2800" dirty="0" err="1"/>
              <a:t>environment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make</a:t>
            </a:r>
            <a:r>
              <a:rPr lang="tr-TR" sz="2800" dirty="0"/>
              <a:t> </a:t>
            </a:r>
            <a:r>
              <a:rPr lang="tr-TR" sz="2800" dirty="0" err="1"/>
              <a:t>use</a:t>
            </a:r>
            <a:r>
              <a:rPr lang="tr-TR" sz="2800" dirty="0"/>
              <a:t> of </a:t>
            </a:r>
            <a:r>
              <a:rPr lang="tr-TR" sz="2800" dirty="0" err="1"/>
              <a:t>waste</a:t>
            </a:r>
            <a:r>
              <a:rPr lang="tr-TR" sz="2800" dirty="0"/>
              <a:t>!!!</a:t>
            </a:r>
          </a:p>
          <a:p>
            <a:pPr>
              <a:buFont typeface="Arial" charset="0"/>
              <a:buChar char="•"/>
            </a:pPr>
            <a:endParaRPr lang="tr-TR" dirty="0"/>
          </a:p>
          <a:p>
            <a:pPr>
              <a:buFont typeface="Arial" charset="0"/>
              <a:buChar char="•"/>
            </a:pPr>
            <a:endParaRPr lang="tr-TR" dirty="0"/>
          </a:p>
        </p:txBody>
      </p:sp>
      <p:pic>
        <p:nvPicPr>
          <p:cNvPr id="1026" name="Picture 2" descr="RECYCLI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00674"/>
            <a:ext cx="6696744" cy="145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5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RECYCLEABLE MATERIALS</a:t>
            </a:r>
            <a:endParaRPr lang="tr-T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7561" y="1844824"/>
            <a:ext cx="6480720" cy="381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• </a:t>
            </a:r>
            <a:r>
              <a:rPr lang="tr-TR" dirty="0" err="1" smtClean="0"/>
              <a:t>Iron</a:t>
            </a:r>
            <a:r>
              <a:rPr lang="tr-TR" dirty="0" smtClean="0"/>
              <a:t>        • </a:t>
            </a:r>
            <a:r>
              <a:rPr lang="tr-TR" dirty="0"/>
              <a:t>Steel </a:t>
            </a:r>
            <a:r>
              <a:rPr lang="tr-TR" dirty="0" smtClean="0"/>
              <a:t>     • </a:t>
            </a:r>
            <a:r>
              <a:rPr lang="tr-TR" dirty="0" err="1"/>
              <a:t>Aluminum</a:t>
            </a:r>
            <a:r>
              <a:rPr lang="tr-TR" dirty="0"/>
              <a:t> </a:t>
            </a:r>
            <a:r>
              <a:rPr lang="tr-TR" dirty="0" smtClean="0"/>
              <a:t>    • </a:t>
            </a:r>
            <a:r>
              <a:rPr lang="tr-TR" dirty="0" err="1"/>
              <a:t>Copper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/>
              <a:t>Batteries</a:t>
            </a:r>
            <a:r>
              <a:rPr lang="tr-TR" dirty="0"/>
              <a:t> </a:t>
            </a:r>
            <a:r>
              <a:rPr lang="tr-TR" dirty="0" smtClean="0"/>
              <a:t>    •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smtClean="0"/>
              <a:t>     • </a:t>
            </a:r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smtClean="0"/>
              <a:t>       •</a:t>
            </a:r>
            <a:r>
              <a:rPr lang="tr-TR" dirty="0" err="1" smtClean="0"/>
              <a:t>Glass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</p:txBody>
      </p:sp>
      <p:pic>
        <p:nvPicPr>
          <p:cNvPr id="1026" name="Picture 2" descr="C:\Users\asuspc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1224136" cy="9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pc\Desktop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1090042" cy="9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2850"/>
            <a:ext cx="1025788" cy="9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pc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32850"/>
            <a:ext cx="1378006" cy="93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pc\Desktop\indir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34" y="4221088"/>
            <a:ext cx="1238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uspc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87" y="4231578"/>
            <a:ext cx="1420899" cy="9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suspc\Desktop\indir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41" y="4261854"/>
            <a:ext cx="1088089" cy="8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suspc\Desktop\images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0" y="426185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RECYCLEABLE MATERIALS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dirty="0" err="1"/>
              <a:t>Waste</a:t>
            </a:r>
            <a:r>
              <a:rPr lang="tr-TR" dirty="0"/>
              <a:t> </a:t>
            </a:r>
            <a:r>
              <a:rPr lang="tr-TR" dirty="0" err="1"/>
              <a:t>oil</a:t>
            </a:r>
            <a:r>
              <a:rPr lang="tr-TR" dirty="0"/>
              <a:t> </a:t>
            </a:r>
            <a:r>
              <a:rPr lang="tr-TR" dirty="0" smtClean="0"/>
              <a:t>           • </a:t>
            </a:r>
            <a:r>
              <a:rPr lang="tr-TR" dirty="0" err="1"/>
              <a:t>Tyres</a:t>
            </a:r>
            <a:r>
              <a:rPr lang="tr-TR" dirty="0"/>
              <a:t> </a:t>
            </a:r>
            <a:r>
              <a:rPr lang="tr-TR" dirty="0" smtClean="0"/>
              <a:t>             • </a:t>
            </a:r>
            <a:r>
              <a:rPr lang="tr-TR" dirty="0"/>
              <a:t>X-</a:t>
            </a:r>
            <a:r>
              <a:rPr lang="tr-TR" dirty="0" err="1"/>
              <a:t>rays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 Electronic </a:t>
            </a:r>
            <a:r>
              <a:rPr lang="tr-TR" dirty="0" err="1" smtClean="0"/>
              <a:t>waste</a:t>
            </a:r>
            <a:r>
              <a:rPr lang="tr-TR" dirty="0" smtClean="0"/>
              <a:t>        </a:t>
            </a:r>
            <a:r>
              <a:rPr lang="tr-TR" dirty="0"/>
              <a:t>•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waste</a:t>
            </a:r>
            <a:endParaRPr lang="tr-TR" dirty="0"/>
          </a:p>
        </p:txBody>
      </p:sp>
      <p:pic>
        <p:nvPicPr>
          <p:cNvPr id="2050" name="Picture 2" descr="C:\Users\asuspc\Desktop\indi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58" y="2708920"/>
            <a:ext cx="1440160" cy="11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pc\Desktop\indir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9273"/>
            <a:ext cx="1252742" cy="1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pc\Desktop\indir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19389"/>
            <a:ext cx="1700584" cy="1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pc\Desktop\indir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1741735" cy="1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pc\Desktop\indir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653136"/>
            <a:ext cx="2448272" cy="10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7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NON-RECYCLABLE HOUSEHOLD WASTE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2119256"/>
            <a:ext cx="6696744" cy="3902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1. </a:t>
            </a:r>
            <a:r>
              <a:rPr lang="tr-TR" sz="2800" dirty="0" err="1"/>
              <a:t>wax</a:t>
            </a:r>
            <a:r>
              <a:rPr lang="tr-TR" sz="2800" dirty="0"/>
              <a:t> </a:t>
            </a:r>
            <a:r>
              <a:rPr lang="tr-TR" sz="2800" dirty="0" err="1"/>
              <a:t>paper</a:t>
            </a:r>
            <a:r>
              <a:rPr lang="tr-TR" sz="2800" dirty="0"/>
              <a:t>, </a:t>
            </a:r>
            <a:r>
              <a:rPr lang="tr-TR" sz="2800" dirty="0" err="1"/>
              <a:t>soaked</a:t>
            </a:r>
            <a:r>
              <a:rPr lang="tr-TR" sz="2800" dirty="0"/>
              <a:t> </a:t>
            </a:r>
            <a:r>
              <a:rPr lang="tr-TR" sz="2800" dirty="0" err="1"/>
              <a:t>paper</a:t>
            </a:r>
            <a:r>
              <a:rPr lang="tr-TR" sz="2800" dirty="0"/>
              <a:t>,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2</a:t>
            </a:r>
            <a:r>
              <a:rPr lang="tr-TR" sz="2800" dirty="0"/>
              <a:t>. </a:t>
            </a:r>
            <a:r>
              <a:rPr lang="tr-TR" sz="2800" dirty="0" err="1"/>
              <a:t>window</a:t>
            </a:r>
            <a:r>
              <a:rPr lang="tr-TR" sz="2800" dirty="0"/>
              <a:t> </a:t>
            </a:r>
            <a:r>
              <a:rPr lang="tr-TR" sz="2800" dirty="0" err="1"/>
              <a:t>glass</a:t>
            </a:r>
            <a:r>
              <a:rPr lang="tr-TR" sz="2800" dirty="0"/>
              <a:t>, </a:t>
            </a:r>
            <a:r>
              <a:rPr lang="tr-TR" sz="2800" dirty="0" err="1"/>
              <a:t>mirrors</a:t>
            </a:r>
            <a:r>
              <a:rPr lang="tr-TR" sz="2800" dirty="0"/>
              <a:t>, </a:t>
            </a:r>
            <a:r>
              <a:rPr lang="tr-TR" sz="2800" dirty="0" err="1"/>
              <a:t>crystals</a:t>
            </a:r>
            <a:r>
              <a:rPr lang="tr-TR" sz="2800" dirty="0" smtClean="0"/>
              <a:t>, </a:t>
            </a:r>
            <a:r>
              <a:rPr lang="tr-TR" sz="2800" dirty="0" err="1"/>
              <a:t>wired</a:t>
            </a:r>
            <a:r>
              <a:rPr lang="tr-TR" sz="2800" dirty="0"/>
              <a:t> </a:t>
            </a:r>
            <a:r>
              <a:rPr lang="tr-TR" sz="2800" dirty="0" err="1"/>
              <a:t>glass</a:t>
            </a:r>
            <a:r>
              <a:rPr lang="tr-TR" sz="2800" dirty="0"/>
              <a:t>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3</a:t>
            </a:r>
            <a:r>
              <a:rPr lang="tr-TR" sz="2800" dirty="0"/>
              <a:t>. </a:t>
            </a:r>
            <a:r>
              <a:rPr lang="tr-TR" sz="2800" dirty="0" err="1"/>
              <a:t>Nylon</a:t>
            </a:r>
            <a:r>
              <a:rPr lang="tr-TR" sz="2800" dirty="0"/>
              <a:t>, </a:t>
            </a:r>
            <a:r>
              <a:rPr lang="tr-TR" sz="2800" dirty="0" err="1"/>
              <a:t>foam</a:t>
            </a:r>
            <a:r>
              <a:rPr lang="tr-TR" sz="2800" dirty="0"/>
              <a:t>, pipette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4</a:t>
            </a:r>
            <a:r>
              <a:rPr lang="tr-TR" sz="2800" dirty="0"/>
              <a:t>. </a:t>
            </a:r>
            <a:r>
              <a:rPr lang="tr-TR" sz="2800" dirty="0" err="1"/>
              <a:t>L</a:t>
            </a:r>
            <a:r>
              <a:rPr lang="tr-TR" sz="2800" dirty="0" err="1" smtClean="0"/>
              <a:t>ight</a:t>
            </a:r>
            <a:r>
              <a:rPr lang="tr-TR" sz="2800" dirty="0" smtClean="0"/>
              <a:t> </a:t>
            </a:r>
            <a:r>
              <a:rPr lang="tr-TR" sz="2800" dirty="0" err="1"/>
              <a:t>bulbs</a:t>
            </a:r>
            <a:r>
              <a:rPr lang="tr-TR" sz="2800" dirty="0"/>
              <a:t>, </a:t>
            </a:r>
            <a:r>
              <a:rPr lang="tr-TR" sz="2800" dirty="0" err="1" smtClean="0"/>
              <a:t>toys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5</a:t>
            </a:r>
            <a:r>
              <a:rPr lang="tr-TR" sz="2800" dirty="0"/>
              <a:t>. </a:t>
            </a:r>
            <a:r>
              <a:rPr lang="tr-TR" sz="2800" dirty="0" err="1"/>
              <a:t>Diapers</a:t>
            </a:r>
            <a:r>
              <a:rPr lang="tr-TR" sz="2800" dirty="0"/>
              <a:t>, </a:t>
            </a:r>
            <a:r>
              <a:rPr lang="tr-TR" sz="2800" dirty="0" err="1"/>
              <a:t>ceramics</a:t>
            </a:r>
            <a:r>
              <a:rPr lang="tr-TR" sz="2800" dirty="0"/>
              <a:t>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6</a:t>
            </a:r>
            <a:r>
              <a:rPr lang="tr-TR" sz="2800" dirty="0"/>
              <a:t>. </a:t>
            </a:r>
            <a:r>
              <a:rPr lang="tr-TR" sz="2800" dirty="0" smtClean="0"/>
              <a:t> </a:t>
            </a:r>
            <a:r>
              <a:rPr lang="tr-TR" sz="2800" dirty="0"/>
              <a:t>motor </a:t>
            </a:r>
            <a:r>
              <a:rPr lang="tr-TR" sz="2800" dirty="0" err="1"/>
              <a:t>oil</a:t>
            </a:r>
            <a:r>
              <a:rPr lang="tr-TR" sz="2800" dirty="0"/>
              <a:t>, </a:t>
            </a:r>
            <a:r>
              <a:rPr lang="tr-TR" sz="2800" dirty="0" err="1" smtClean="0"/>
              <a:t>antifreeze</a:t>
            </a:r>
            <a:endParaRPr lang="tr-TR" sz="2800" dirty="0"/>
          </a:p>
        </p:txBody>
      </p:sp>
      <p:pic>
        <p:nvPicPr>
          <p:cNvPr id="3074" name="Picture 2" descr="C:\Users\asuspc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32" y="3861048"/>
            <a:ext cx="1453592" cy="11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pc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32" y="5229200"/>
            <a:ext cx="142398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pc\Desktop\indir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98" y="4423201"/>
            <a:ext cx="1506661" cy="10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2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stic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231097" cy="2068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124744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     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 </a:t>
            </a:r>
            <a:r>
              <a:rPr lang="tr-TR" sz="2800" dirty="0" err="1"/>
              <a:t>recycle</a:t>
            </a:r>
            <a:r>
              <a:rPr lang="tr-TR" sz="2800" dirty="0"/>
              <a:t> </a:t>
            </a:r>
            <a:r>
              <a:rPr lang="tr-TR" sz="2800" b="1" dirty="0" err="1"/>
              <a:t>plastics</a:t>
            </a:r>
            <a:r>
              <a:rPr lang="tr-TR" sz="2800" dirty="0"/>
              <a:t> </a:t>
            </a:r>
            <a:r>
              <a:rPr lang="tr-TR" sz="2800" dirty="0" err="1"/>
              <a:t>because</a:t>
            </a:r>
            <a:r>
              <a:rPr lang="tr-TR" sz="2800" dirty="0"/>
              <a:t>:</a:t>
            </a:r>
          </a:p>
          <a:p>
            <a:r>
              <a:rPr lang="tr-TR" sz="2800" dirty="0"/>
              <a:t>it </a:t>
            </a:r>
            <a:r>
              <a:rPr lang="tr-TR" sz="2800" dirty="0" err="1"/>
              <a:t>takes</a:t>
            </a:r>
            <a:r>
              <a:rPr lang="tr-TR" sz="2800" dirty="0"/>
              <a:t> 450 </a:t>
            </a:r>
            <a:r>
              <a:rPr lang="tr-TR" sz="2800" dirty="0" err="1"/>
              <a:t>years</a:t>
            </a:r>
            <a:r>
              <a:rPr lang="tr-TR" sz="2800" dirty="0"/>
              <a:t> a </a:t>
            </a:r>
            <a:r>
              <a:rPr lang="tr-TR" sz="2800" dirty="0" err="1"/>
              <a:t>plastic</a:t>
            </a:r>
            <a:r>
              <a:rPr lang="tr-TR" sz="2800" dirty="0"/>
              <a:t> </a:t>
            </a:r>
            <a:r>
              <a:rPr lang="tr-TR" sz="2800" dirty="0" err="1"/>
              <a:t>bottle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decompose</a:t>
            </a:r>
            <a:r>
              <a:rPr lang="tr-TR" sz="2800" dirty="0"/>
              <a:t>  in </a:t>
            </a:r>
            <a:r>
              <a:rPr lang="tr-TR" sz="2800" dirty="0" err="1"/>
              <a:t>nature</a:t>
            </a:r>
            <a:r>
              <a:rPr lang="tr-TR" sz="2800" dirty="0"/>
              <a:t> !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err="1"/>
              <a:t>Plastic</a:t>
            </a:r>
            <a:r>
              <a:rPr lang="tr-TR" sz="2800" dirty="0"/>
              <a:t> is </a:t>
            </a:r>
            <a:r>
              <a:rPr lang="tr-TR" sz="2800" dirty="0" err="1"/>
              <a:t>made</a:t>
            </a:r>
            <a:r>
              <a:rPr lang="tr-TR" sz="2800" dirty="0"/>
              <a:t> of petrol.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err="1"/>
              <a:t>One</a:t>
            </a:r>
            <a:r>
              <a:rPr lang="tr-TR" sz="2800" dirty="0"/>
              <a:t> </a:t>
            </a:r>
            <a:r>
              <a:rPr lang="tr-TR" sz="2800" dirty="0" err="1"/>
              <a:t>recycled</a:t>
            </a:r>
            <a:r>
              <a:rPr lang="tr-TR" sz="2800" dirty="0"/>
              <a:t> </a:t>
            </a:r>
            <a:r>
              <a:rPr lang="tr-TR" sz="2800" dirty="0" err="1"/>
              <a:t>plastic</a:t>
            </a:r>
            <a:r>
              <a:rPr lang="tr-TR" sz="2800" dirty="0"/>
              <a:t> </a:t>
            </a:r>
            <a:r>
              <a:rPr lang="tr-TR" sz="2800" dirty="0" err="1"/>
              <a:t>bottle</a:t>
            </a:r>
            <a:r>
              <a:rPr lang="tr-TR" sz="2800" dirty="0"/>
              <a:t> </a:t>
            </a:r>
            <a:r>
              <a:rPr lang="tr-TR" sz="2800" dirty="0" err="1"/>
              <a:t>would</a:t>
            </a:r>
            <a:r>
              <a:rPr lang="tr-TR" sz="2800" dirty="0"/>
              <a:t> </a:t>
            </a:r>
            <a:r>
              <a:rPr lang="tr-TR" sz="2800" dirty="0" err="1"/>
              <a:t>save</a:t>
            </a:r>
            <a:r>
              <a:rPr lang="tr-TR" sz="2800" dirty="0"/>
              <a:t> </a:t>
            </a:r>
            <a:r>
              <a:rPr lang="tr-TR" sz="2800" dirty="0" err="1"/>
              <a:t>enough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power</a:t>
            </a:r>
            <a:r>
              <a:rPr lang="tr-TR" sz="2800" dirty="0"/>
              <a:t> a 30-watt </a:t>
            </a:r>
            <a:r>
              <a:rPr lang="tr-TR" sz="2800" dirty="0" err="1"/>
              <a:t>light</a:t>
            </a:r>
            <a:r>
              <a:rPr lang="tr-TR" sz="2800" dirty="0"/>
              <a:t> </a:t>
            </a:r>
            <a:r>
              <a:rPr lang="tr-TR" sz="2800" dirty="0" err="1"/>
              <a:t>bulb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6 </a:t>
            </a:r>
            <a:r>
              <a:rPr lang="tr-TR" sz="2800" dirty="0" err="1"/>
              <a:t>hours</a:t>
            </a:r>
            <a:r>
              <a:rPr lang="tr-TR" sz="2800" dirty="0"/>
              <a:t> !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869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i dönüştürülen kağıt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00" y="476672"/>
            <a:ext cx="18900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5596" y="2492896"/>
            <a:ext cx="7272808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/>
              <a:t>    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recycle</a:t>
            </a:r>
            <a:r>
              <a:rPr lang="tr-TR" sz="2800" dirty="0"/>
              <a:t> </a:t>
            </a:r>
            <a:r>
              <a:rPr lang="tr-TR" sz="2800" b="1" dirty="0" err="1"/>
              <a:t>paper</a:t>
            </a:r>
            <a:r>
              <a:rPr lang="tr-TR" sz="2800" dirty="0"/>
              <a:t> </a:t>
            </a:r>
            <a:r>
              <a:rPr lang="tr-TR" sz="2800" dirty="0" err="1"/>
              <a:t>because</a:t>
            </a:r>
            <a:r>
              <a:rPr lang="tr-TR" sz="2800" dirty="0"/>
              <a:t>:</a:t>
            </a:r>
          </a:p>
          <a:p>
            <a:pPr algn="just"/>
            <a:r>
              <a:rPr lang="tr-TR" sz="2800" dirty="0" err="1"/>
              <a:t>Recycling</a:t>
            </a:r>
            <a:r>
              <a:rPr lang="tr-TR" sz="2800" dirty="0"/>
              <a:t> 1 ton of </a:t>
            </a:r>
            <a:r>
              <a:rPr lang="tr-TR" sz="2800" dirty="0" err="1"/>
              <a:t>paper</a:t>
            </a:r>
            <a:r>
              <a:rPr lang="tr-TR" sz="2800" dirty="0"/>
              <a:t> </a:t>
            </a:r>
            <a:r>
              <a:rPr lang="tr-TR" sz="2800" dirty="0" err="1"/>
              <a:t>saves</a:t>
            </a:r>
            <a:r>
              <a:rPr lang="tr-TR" sz="2800" dirty="0"/>
              <a:t> 17 </a:t>
            </a:r>
            <a:r>
              <a:rPr lang="tr-TR" sz="2800" dirty="0" err="1"/>
              <a:t>trees</a:t>
            </a:r>
            <a:r>
              <a:rPr lang="tr-TR" sz="2800" dirty="0"/>
              <a:t> !</a:t>
            </a:r>
          </a:p>
          <a:p>
            <a:pPr marL="0" indent="0" algn="just">
              <a:buNone/>
            </a:pPr>
            <a:endParaRPr lang="tr-TR" sz="2800" dirty="0"/>
          </a:p>
          <a:p>
            <a:pPr algn="just"/>
            <a:r>
              <a:rPr lang="tr-TR" sz="2800" dirty="0" err="1"/>
              <a:t>We</a:t>
            </a:r>
            <a:r>
              <a:rPr lang="tr-TR" sz="2800" dirty="0"/>
              <a:t> can </a:t>
            </a:r>
            <a:r>
              <a:rPr lang="tr-TR" sz="2800" dirty="0" err="1"/>
              <a:t>make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</a:t>
            </a:r>
            <a:r>
              <a:rPr lang="tr-TR" sz="2800" dirty="0" err="1"/>
              <a:t>boxes</a:t>
            </a:r>
            <a:r>
              <a:rPr lang="tr-TR" sz="2800" dirty="0"/>
              <a:t>, </a:t>
            </a:r>
            <a:r>
              <a:rPr lang="tr-TR" sz="2800" dirty="0" err="1"/>
              <a:t>toilet</a:t>
            </a:r>
            <a:r>
              <a:rPr lang="tr-TR" sz="2800" dirty="0"/>
              <a:t> </a:t>
            </a:r>
            <a:r>
              <a:rPr lang="tr-TR" sz="2800" dirty="0" err="1"/>
              <a:t>papers</a:t>
            </a:r>
            <a:r>
              <a:rPr lang="tr-TR" sz="2800" dirty="0"/>
              <a:t>, </a:t>
            </a:r>
            <a:r>
              <a:rPr lang="tr-TR" sz="2800" dirty="0" err="1"/>
              <a:t>copying</a:t>
            </a:r>
            <a:r>
              <a:rPr lang="tr-TR" sz="2800" dirty="0"/>
              <a:t> </a:t>
            </a:r>
            <a:r>
              <a:rPr lang="tr-TR" sz="2800" dirty="0" err="1"/>
              <a:t>papers</a:t>
            </a:r>
            <a:r>
              <a:rPr lang="tr-TR" sz="2800" dirty="0"/>
              <a:t>, </a:t>
            </a:r>
            <a:r>
              <a:rPr lang="tr-TR" sz="2800" dirty="0" err="1"/>
              <a:t>egg</a:t>
            </a:r>
            <a:r>
              <a:rPr lang="tr-TR" sz="2800" dirty="0"/>
              <a:t> </a:t>
            </a:r>
            <a:r>
              <a:rPr lang="tr-TR" sz="2800" dirty="0" err="1"/>
              <a:t>cartons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using</a:t>
            </a:r>
            <a:r>
              <a:rPr lang="tr-TR" sz="2800" dirty="0"/>
              <a:t> </a:t>
            </a:r>
            <a:r>
              <a:rPr lang="tr-TR" sz="2800" dirty="0" err="1"/>
              <a:t>recycled</a:t>
            </a:r>
            <a:r>
              <a:rPr lang="tr-TR" sz="2800" dirty="0"/>
              <a:t> </a:t>
            </a:r>
            <a:r>
              <a:rPr lang="tr-TR" sz="2800" dirty="0" err="1"/>
              <a:t>papers</a:t>
            </a:r>
            <a:r>
              <a:rPr lang="tr-TR" sz="2800" dirty="0"/>
              <a:t> !</a:t>
            </a:r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6679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8582" y="836712"/>
            <a:ext cx="6984776" cy="3603812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/>
              <a:t>    </a:t>
            </a:r>
            <a:r>
              <a:rPr lang="tr-TR" sz="3200" dirty="0" err="1"/>
              <a:t>We</a:t>
            </a:r>
            <a:r>
              <a:rPr lang="tr-TR" sz="3200" dirty="0"/>
              <a:t> </a:t>
            </a:r>
            <a:r>
              <a:rPr lang="tr-TR" sz="3200" dirty="0" err="1"/>
              <a:t>should</a:t>
            </a:r>
            <a:r>
              <a:rPr lang="tr-TR" sz="3200" dirty="0"/>
              <a:t> </a:t>
            </a:r>
            <a:r>
              <a:rPr lang="tr-TR" sz="3200" dirty="0" err="1"/>
              <a:t>recycle</a:t>
            </a:r>
            <a:r>
              <a:rPr lang="tr-TR" sz="3200" dirty="0"/>
              <a:t> </a:t>
            </a:r>
            <a:r>
              <a:rPr lang="tr-TR" sz="3200" b="1" dirty="0" err="1"/>
              <a:t>glass</a:t>
            </a:r>
            <a:r>
              <a:rPr lang="tr-TR" sz="3200" dirty="0"/>
              <a:t> </a:t>
            </a:r>
            <a:r>
              <a:rPr lang="tr-TR" sz="3200" dirty="0" err="1"/>
              <a:t>because</a:t>
            </a:r>
            <a:r>
              <a:rPr lang="tr-TR" sz="3200" dirty="0"/>
              <a:t>:</a:t>
            </a:r>
          </a:p>
          <a:p>
            <a:r>
              <a:rPr lang="tr-TR" sz="3200" dirty="0" err="1"/>
              <a:t>Glass</a:t>
            </a:r>
            <a:r>
              <a:rPr lang="tr-TR" sz="3200" dirty="0"/>
              <a:t> can </a:t>
            </a:r>
            <a:r>
              <a:rPr lang="tr-TR" sz="3200" dirty="0" err="1"/>
              <a:t>always</a:t>
            </a:r>
            <a:r>
              <a:rPr lang="tr-TR" sz="3200" dirty="0"/>
              <a:t> be </a:t>
            </a:r>
            <a:r>
              <a:rPr lang="tr-TR" sz="3200" dirty="0" err="1"/>
              <a:t>recycled</a:t>
            </a:r>
            <a:r>
              <a:rPr lang="tr-TR" sz="3200" dirty="0"/>
              <a:t> </a:t>
            </a:r>
            <a:r>
              <a:rPr lang="tr-TR" sz="3200" b="1" i="1" dirty="0" err="1"/>
              <a:t>again</a:t>
            </a:r>
            <a:r>
              <a:rPr lang="tr-TR" sz="3200" b="1" i="1" dirty="0"/>
              <a:t> </a:t>
            </a:r>
            <a:r>
              <a:rPr lang="tr-TR" sz="3200" b="1" i="1" dirty="0" err="1"/>
              <a:t>and</a:t>
            </a:r>
            <a:r>
              <a:rPr lang="tr-TR" sz="3200" b="1" i="1" dirty="0"/>
              <a:t> </a:t>
            </a:r>
            <a:r>
              <a:rPr lang="tr-TR" sz="3200" b="1" i="1" dirty="0" err="1" smtClean="0"/>
              <a:t>again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with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th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same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quality</a:t>
            </a:r>
            <a:r>
              <a:rPr lang="tr-TR" sz="3200" dirty="0" smtClean="0"/>
              <a:t> !</a:t>
            </a:r>
          </a:p>
          <a:p>
            <a:r>
              <a:rPr lang="tr-TR" sz="3200" dirty="0" smtClean="0"/>
              <a:t>100 % of </a:t>
            </a:r>
            <a:r>
              <a:rPr lang="tr-TR" sz="3200" dirty="0" err="1" smtClean="0"/>
              <a:t>glass</a:t>
            </a:r>
            <a:r>
              <a:rPr lang="tr-TR" sz="3200" dirty="0" smtClean="0"/>
              <a:t> can be </a:t>
            </a:r>
            <a:r>
              <a:rPr lang="tr-TR" sz="3200" dirty="0" err="1" smtClean="0"/>
              <a:t>recycled</a:t>
            </a:r>
            <a:r>
              <a:rPr lang="tr-TR" sz="3200" dirty="0" smtClean="0"/>
              <a:t>.</a:t>
            </a:r>
          </a:p>
          <a:p>
            <a:r>
              <a:rPr lang="tr-TR" sz="3200" dirty="0" err="1" smtClean="0"/>
              <a:t>It</a:t>
            </a:r>
            <a:r>
              <a:rPr lang="tr-TR" sz="3200" dirty="0" smtClean="0"/>
              <a:t> </a:t>
            </a:r>
            <a:r>
              <a:rPr lang="tr-TR" sz="3200" dirty="0" err="1"/>
              <a:t>takes</a:t>
            </a:r>
            <a:r>
              <a:rPr lang="tr-TR" sz="3200" dirty="0"/>
              <a:t> </a:t>
            </a:r>
            <a:r>
              <a:rPr lang="tr-TR" sz="3200" dirty="0" smtClean="0"/>
              <a:t>4000 </a:t>
            </a:r>
            <a:r>
              <a:rPr lang="tr-TR" sz="3200" dirty="0" err="1"/>
              <a:t>years</a:t>
            </a:r>
            <a:r>
              <a:rPr lang="tr-TR" sz="3200" dirty="0"/>
              <a:t> a </a:t>
            </a:r>
            <a:r>
              <a:rPr lang="tr-TR" sz="3200" dirty="0" err="1" smtClean="0"/>
              <a:t>glass</a:t>
            </a:r>
            <a:r>
              <a:rPr lang="tr-TR" sz="3200" dirty="0" smtClean="0"/>
              <a:t> </a:t>
            </a:r>
            <a:r>
              <a:rPr lang="tr-TR" sz="3200" dirty="0" err="1"/>
              <a:t>bottle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decompose</a:t>
            </a:r>
            <a:r>
              <a:rPr lang="tr-TR" sz="3200" dirty="0"/>
              <a:t>  in </a:t>
            </a:r>
            <a:r>
              <a:rPr lang="tr-TR" sz="3200" dirty="0" err="1"/>
              <a:t>nature</a:t>
            </a:r>
            <a:r>
              <a:rPr lang="tr-TR" sz="3200" dirty="0"/>
              <a:t> !</a:t>
            </a:r>
          </a:p>
          <a:p>
            <a:endParaRPr lang="tr-TR" sz="3200" dirty="0" smtClean="0"/>
          </a:p>
          <a:p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5209" y="3356992"/>
            <a:ext cx="2911921" cy="2911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6833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349</TotalTime>
  <Words>784</Words>
  <Application>Microsoft Office PowerPoint</Application>
  <PresentationFormat>Ekran Gösterisi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Raptiye</vt:lpstr>
      <vt:lpstr>  WHAT SHOULD WE DO for  SUSTAINABLE CONSUMPTION?</vt:lpstr>
      <vt:lpstr>OUR ENVIRONMENT</vt:lpstr>
      <vt:lpstr>RECYCLING</vt:lpstr>
      <vt:lpstr>RECYCLEABLE MATERIALS</vt:lpstr>
      <vt:lpstr>RECYCLEABLE MATERIALS</vt:lpstr>
      <vt:lpstr>NON-RECYCLABLE HOUSEHOLD WASTE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SIGNS FOR RECYCLING</vt:lpstr>
      <vt:lpstr> SOURCES on EARTH</vt:lpstr>
      <vt:lpstr>SOURCES on EARTH</vt:lpstr>
      <vt:lpstr>SOURCES on EARTH</vt:lpstr>
      <vt:lpstr>PowerPoint Sunusu</vt:lpstr>
      <vt:lpstr>SOLAR ENERGY</vt:lpstr>
      <vt:lpstr>PowerPoint Sunusu</vt:lpstr>
      <vt:lpstr>PowerPoint Sunusu</vt:lpstr>
      <vt:lpstr>PowerPoint Sunusu</vt:lpstr>
      <vt:lpstr>TO SUM UP: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WE DO for  SUSTAINABLE CONSUMPTION?</dc:title>
  <dc:creator>asuspc</dc:creator>
  <cp:lastModifiedBy>asuspc</cp:lastModifiedBy>
  <cp:revision>53</cp:revision>
  <dcterms:created xsi:type="dcterms:W3CDTF">2016-10-22T07:37:07Z</dcterms:created>
  <dcterms:modified xsi:type="dcterms:W3CDTF">2016-10-23T17:54:49Z</dcterms:modified>
</cp:coreProperties>
</file>