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952CE-C736-493C-8BAA-6B658E12DE8E}" v="340" dt="2018-04-11T05:51:25.298"/>
    <p1510:client id="{1A2D9DE2-467B-4E40-B740-662D13B4CE72}" v="60" dt="2018-04-11T05:54:44.065"/>
    <p1510:client id="{F5EAF968-0A3F-47C3-B23E-C007B2C885EF}" v="42" dt="2018-04-11T05:47:15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6154" y="-514685"/>
            <a:ext cx="9144000" cy="2387600"/>
          </a:xfrm>
        </p:spPr>
        <p:txBody>
          <a:bodyPr>
            <a:normAutofit/>
          </a:bodyPr>
          <a:lstStyle/>
          <a:p>
            <a:r>
              <a:rPr lang="fi-FI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Le</a:t>
            </a:r>
            <a:r>
              <a:rPr lang="fi-FI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</a:t>
            </a:r>
            <a:r>
              <a:rPr lang="fi-FI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Père</a:t>
            </a:r>
            <a:r>
              <a:rPr lang="fi-FI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</a:t>
            </a:r>
            <a:r>
              <a:rPr lang="fi-FI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N</a:t>
            </a:r>
            <a:r>
              <a:rPr lang="fi-FI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oël</a:t>
            </a:r>
            <a:endParaRPr lang="fi-FI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068856" y="6062664"/>
            <a:ext cx="613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i-F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</a:t>
            </a:r>
            <a:r>
              <a:rPr lang="fi-F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savez</a:t>
            </a:r>
            <a:r>
              <a:rPr lang="fi-F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</a:t>
            </a:r>
            <a:r>
              <a:rPr lang="fi-F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qu’il</a:t>
            </a:r>
            <a:r>
              <a:rPr lang="fi-F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vient</a:t>
            </a:r>
            <a:r>
              <a:rPr lang="fi-F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i-F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Finlande</a:t>
            </a:r>
            <a:r>
              <a:rPr lang="fi-F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i-FI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 descr="Kuva, joka sisältää kohteen lumi, taivas, ulko, puu&#10;&#10;Kuvaus luotu, erittäin korkea luotettavuus">
            <a:extLst>
              <a:ext uri="{FF2B5EF4-FFF2-40B4-BE49-F238E27FC236}">
                <a16:creationId xmlns:a16="http://schemas.microsoft.com/office/drawing/2014/main" id="{5DF574BF-7530-4DC4-9CB4-93720F4A3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7" r="2063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35585A9-4240-4257-8C62-3F7C0F59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cs typeface="Calibri Light"/>
              </a:rPr>
              <a:t>La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cs typeface="Calibri Light"/>
              </a:rPr>
              <a:t>maison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cs typeface="Calibri Light"/>
              </a:rPr>
              <a:t> du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cs typeface="Calibri Light"/>
              </a:rPr>
              <a:t>Père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cs typeface="Calibri Light"/>
              </a:rPr>
              <a:t>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cs typeface="Calibri Light"/>
              </a:rPr>
              <a:t>N</a:t>
            </a:r>
            <a:r>
              <a:rPr lang="fi-F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cs typeface="Calibri Light"/>
              </a:rPr>
              <a:t>oël</a:t>
            </a:r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9FBE70-5C5E-4D05-A970-C3A11D4D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300222" cy="4210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La maison du Père Noël est à </a:t>
            </a:r>
            <a:r>
              <a:rPr lang="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Korvatunturi, une colline située auprès du cercle </a:t>
            </a:r>
            <a:r>
              <a:rPr lang="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polaire</a:t>
            </a:r>
            <a:endParaRPr lang="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Au cercle </a:t>
            </a:r>
            <a:r>
              <a:rPr lang="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polaire, il fait souvent sombre en hiver, mais la neige et les éclairs illuminent.</a:t>
            </a:r>
            <a:endParaRPr lang="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 village du Père Noël peut être visité toute l'année.</a:t>
            </a:r>
          </a:p>
          <a:p>
            <a:endParaRPr lang="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8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82BFBC-EED3-46E9-9A5B-C8B48E6FF3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811" y="761701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 PÈRE NOËL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est</a:t>
            </a:r>
            <a:endParaRPr lang="fi-F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Homme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joyeux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 </a:t>
            </a:r>
          </a:p>
          <a:p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Barbe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blanche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Âgé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de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centaines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d'années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</a:p>
          <a:p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lutins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sont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petits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assistants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du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ère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Noël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: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	-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s'assurent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que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enfants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sont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gentils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	-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aident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à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faire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cadeaux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ennes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tirent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père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Noël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dans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son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traîneau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Il 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vient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à la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porte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et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parle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avec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familles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4" name="Kuva 4" descr="Kuva, joka sisältää kohteen puu, ulko, taivas, kuljetus&#10;&#10;Kuvaus luotu, erittäin korkea luotettavuus">
            <a:extLst>
              <a:ext uri="{FF2B5EF4-FFF2-40B4-BE49-F238E27FC236}">
                <a16:creationId xmlns:a16="http://schemas.microsoft.com/office/drawing/2014/main" id="{D2420EE4-D42E-410C-982F-3DEAE9BE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190" y="3344991"/>
            <a:ext cx="4097615" cy="3133417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D28BF0D8-A76C-421A-B405-ED201177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663" y="445698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206507-76F5-4316-AAF5-4EAFEE5EBD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C2B61-D77E-45AB-8722-15BC6A718A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6A42D1-6CDD-4AA4-A102-2ACCA93F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616" y="463589"/>
            <a:ext cx="9951720" cy="1616710"/>
          </a:xfrm>
        </p:spPr>
        <p:txBody>
          <a:bodyPr anchor="ctr">
            <a:normAutofit/>
          </a:bodyPr>
          <a:lstStyle/>
          <a:p>
            <a:r>
              <a:rPr lang="fi-FI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L'histoire</a:t>
            </a:r>
            <a:r>
              <a:rPr lang="fi-FI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du </a:t>
            </a:r>
            <a:r>
              <a:rPr lang="fi-FI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</a:t>
            </a:r>
            <a:r>
              <a:rPr lang="fi-FI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ère</a:t>
            </a:r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</a:t>
            </a:r>
            <a:r>
              <a:rPr lang="fi-FI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N</a:t>
            </a:r>
            <a:r>
              <a:rPr lang="fi-FI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oël</a:t>
            </a:r>
            <a:endParaRPr lang="fi-FI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C79ABA-05DD-4E1F-BAEC-4EBF5981D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16" y="2006440"/>
            <a:ext cx="9951720" cy="323437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fi-FI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Père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Noël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d'aujourd'hui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est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basé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sur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l'évêque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de Saint-Nicolas de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Myra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,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qui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a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vécu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au </a:t>
            </a:r>
            <a:r>
              <a:rPr lang="fi-FI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3ème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siècle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en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Turquie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Saint-Nicolas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était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un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philanthrope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bien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connu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qui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a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montré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une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attention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particulière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aux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enfants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visites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du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Père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Noël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à la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maison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ont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commencé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dans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années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1920 et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ont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progressivement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augmenté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dans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toutes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classes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de la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société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,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</a:t>
            </a:r>
            <a:r>
              <a:rPr lang="fi-FI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ère</a:t>
            </a:r>
            <a:r>
              <a:rPr lang="fi-FI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Noël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a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visité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la </a:t>
            </a:r>
            <a:r>
              <a:rPr lang="fi-FI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bourgeoisie</a:t>
            </a:r>
            <a:r>
              <a:rPr lang="fi-F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et </a:t>
            </a:r>
            <a:r>
              <a:rPr lang="fi-FI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des </a:t>
            </a:r>
            <a:r>
              <a:rPr lang="fi-FI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foules</a:t>
            </a:r>
            <a:r>
              <a:rPr lang="fi-FI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en </a:t>
            </a:r>
            <a:r>
              <a:rPr lang="fi-FI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délire</a:t>
            </a:r>
            <a:r>
              <a:rPr lang="fi-FI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</a:t>
            </a:r>
            <a:endParaRPr lang="fi-FI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fi-FI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08" y="389254"/>
            <a:ext cx="3154136" cy="20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148</Words>
  <Application>Microsoft Office PowerPoint</Application>
  <PresentationFormat>Laajakuva</PresentationFormat>
  <Paragraphs>28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</vt:lpstr>
      <vt:lpstr>Office-teema</vt:lpstr>
      <vt:lpstr>Le Père Noël</vt:lpstr>
      <vt:lpstr>La maison du Père Noël</vt:lpstr>
      <vt:lpstr>PowerPoint-esitys</vt:lpstr>
      <vt:lpstr>L'histoire du Père Noël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Père noël</dc:title>
  <dc:creator>Komulainen Teija</dc:creator>
  <cp:lastModifiedBy>Komulainen Teija</cp:lastModifiedBy>
  <cp:revision>10</cp:revision>
  <dcterms:modified xsi:type="dcterms:W3CDTF">2018-04-12T07:35:08Z</dcterms:modified>
</cp:coreProperties>
</file>