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63100-A782-4751-84CC-1AF0BE0312D5}" type="datetimeFigureOut">
              <a:rPr lang="fi-FI"/>
              <a:t>19.1.2017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D638B-ECCA-44EF-AD7A-5877438E4927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D638B-ECCA-44EF-AD7A-5877438E4927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866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D638B-ECCA-44EF-AD7A-5877438E4927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71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D638B-ECCA-44EF-AD7A-5877438E4927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9318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D638B-ECCA-44EF-AD7A-5877438E4927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4419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D638B-ECCA-44EF-AD7A-5877438E4927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39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2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8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764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438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74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834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026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73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28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843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908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19.1.2017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563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Le</a:t>
            </a:r>
            <a:r>
              <a:rPr lang="FI-FI"/>
              <a:t> </a:t>
            </a:r>
            <a:r>
              <a:rPr lang="FI-FI" err="1"/>
              <a:t>Lycée</a:t>
            </a:r>
            <a:r>
              <a:rPr lang="FI-FI"/>
              <a:t> de Kannas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Kuva 3" descr="kannaksenlukio_logo_ww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" y="257175"/>
            <a:ext cx="2743200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ranskanprojekti.jpg"/>
          <p:cNvPicPr>
            <a:picLocks noChangeAspect="1"/>
          </p:cNvPicPr>
          <p:nvPr/>
        </p:nvPicPr>
        <p:blipFill rotWithShape="1">
          <a:blip r:embed="rId3"/>
          <a:srcRect r="17400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FI-FI" u="sng" err="1">
                <a:latin typeface="Calibri Light"/>
              </a:rPr>
              <a:t>L'Information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sz="2400"/>
              <a:t>750 </a:t>
            </a:r>
            <a:r>
              <a:rPr lang="FI-FI" sz="2400" err="1"/>
              <a:t>étudiants</a:t>
            </a:r>
          </a:p>
          <a:p>
            <a:r>
              <a:rPr lang="FI-FI" sz="2400"/>
              <a:t>Il y a </a:t>
            </a:r>
            <a:r>
              <a:rPr lang="FI-FI" sz="2400" err="1"/>
              <a:t>trois</a:t>
            </a:r>
            <a:r>
              <a:rPr lang="FI-FI" sz="2400"/>
              <a:t> </a:t>
            </a:r>
            <a:r>
              <a:rPr lang="FI-FI" sz="2400" err="1"/>
              <a:t>programmes</a:t>
            </a:r>
            <a:r>
              <a:rPr lang="FI-FI" sz="2400"/>
              <a:t>: </a:t>
            </a:r>
            <a:r>
              <a:rPr lang="FI-FI" sz="2400" err="1"/>
              <a:t>l'art</a:t>
            </a:r>
            <a:r>
              <a:rPr lang="FI-FI" sz="2400"/>
              <a:t>, IB et </a:t>
            </a:r>
            <a:r>
              <a:rPr lang="FI-FI" sz="2400" err="1"/>
              <a:t>général</a:t>
            </a:r>
          </a:p>
          <a:p>
            <a:r>
              <a:rPr lang="FI-FI" sz="2400"/>
              <a:t>On </a:t>
            </a:r>
            <a:r>
              <a:rPr lang="FI-FI" sz="2400" err="1"/>
              <a:t>peut</a:t>
            </a:r>
            <a:r>
              <a:rPr lang="FI-FI" sz="2400"/>
              <a:t> </a:t>
            </a:r>
            <a:r>
              <a:rPr lang="FI-FI" sz="2400" err="1"/>
              <a:t>étudier</a:t>
            </a:r>
            <a:r>
              <a:rPr lang="FI-FI" sz="2400"/>
              <a:t> </a:t>
            </a:r>
            <a:r>
              <a:rPr lang="FI-FI" sz="2400" err="1"/>
              <a:t>comme</a:t>
            </a:r>
            <a:r>
              <a:rPr lang="FI-FI" sz="2400"/>
              <a:t> </a:t>
            </a:r>
            <a:r>
              <a:rPr lang="FI-FI" sz="2400" err="1"/>
              <a:t>langues</a:t>
            </a:r>
            <a:r>
              <a:rPr lang="FI-FI" sz="2400"/>
              <a:t> </a:t>
            </a:r>
            <a:r>
              <a:rPr lang="FI-FI" sz="2400" err="1"/>
              <a:t>étrangères</a:t>
            </a:r>
            <a:r>
              <a:rPr lang="FI-FI" sz="2400"/>
              <a:t>: </a:t>
            </a:r>
            <a:r>
              <a:rPr lang="FI-FI" sz="2400" err="1"/>
              <a:t>le</a:t>
            </a:r>
            <a:r>
              <a:rPr lang="FI-FI" sz="2400"/>
              <a:t> </a:t>
            </a:r>
            <a:r>
              <a:rPr lang="FI-FI" sz="2400" err="1"/>
              <a:t>franç</a:t>
            </a:r>
            <a:r>
              <a:rPr lang="FI-FI" sz="2400"/>
              <a:t>​​</a:t>
            </a:r>
            <a:r>
              <a:rPr lang="FI-FI" sz="2400" err="1"/>
              <a:t>ais</a:t>
            </a:r>
            <a:r>
              <a:rPr lang="FI-FI" sz="2400"/>
              <a:t>, </a:t>
            </a:r>
            <a:r>
              <a:rPr lang="FI-FI" sz="2400" err="1"/>
              <a:t>l'espagnol</a:t>
            </a:r>
            <a:r>
              <a:rPr lang="FI-FI" sz="2400"/>
              <a:t>, </a:t>
            </a:r>
            <a:r>
              <a:rPr lang="FI-FI" sz="2400" err="1"/>
              <a:t>l'allemand</a:t>
            </a:r>
            <a:r>
              <a:rPr lang="FI-FI" sz="2400"/>
              <a:t>, </a:t>
            </a:r>
            <a:r>
              <a:rPr lang="FI-FI" sz="2400" err="1"/>
              <a:t>l'anglais</a:t>
            </a:r>
            <a:r>
              <a:rPr lang="FI-FI" sz="2400"/>
              <a:t>, </a:t>
            </a:r>
            <a:r>
              <a:rPr lang="FI-FI" sz="2400" err="1"/>
              <a:t>le</a:t>
            </a:r>
            <a:r>
              <a:rPr lang="FI-FI" sz="2400"/>
              <a:t> </a:t>
            </a:r>
            <a:r>
              <a:rPr lang="FI-FI" sz="2400" err="1"/>
              <a:t>finnois</a:t>
            </a:r>
            <a:r>
              <a:rPr lang="FI-FI" sz="2400"/>
              <a:t>, </a:t>
            </a:r>
            <a:r>
              <a:rPr lang="FI-FI" sz="2400" err="1"/>
              <a:t>le</a:t>
            </a:r>
            <a:r>
              <a:rPr lang="FI-FI" sz="2400"/>
              <a:t> </a:t>
            </a:r>
            <a:r>
              <a:rPr lang="FI-FI" sz="2400" err="1"/>
              <a:t>suédois</a:t>
            </a:r>
            <a:r>
              <a:rPr lang="FI-FI" sz="2400"/>
              <a:t> </a:t>
            </a:r>
          </a:p>
          <a:p>
            <a:r>
              <a:rPr lang="FI-FI" sz="2400" err="1"/>
              <a:t>Le</a:t>
            </a:r>
            <a:r>
              <a:rPr lang="FI-FI" sz="2400"/>
              <a:t> </a:t>
            </a:r>
            <a:r>
              <a:rPr lang="FI-FI" sz="2400" err="1"/>
              <a:t>seul</a:t>
            </a:r>
            <a:r>
              <a:rPr lang="FI-FI" sz="2400"/>
              <a:t> </a:t>
            </a:r>
            <a:r>
              <a:rPr lang="FI-FI" sz="2400" err="1"/>
              <a:t>institut</a:t>
            </a:r>
            <a:r>
              <a:rPr lang="FI-FI" sz="2400"/>
              <a:t> à Lahti à </a:t>
            </a:r>
            <a:r>
              <a:rPr lang="FI-FI" sz="2400" err="1"/>
              <a:t>offrir</a:t>
            </a:r>
            <a:r>
              <a:rPr lang="FI-FI" sz="2400"/>
              <a:t> des </a:t>
            </a:r>
            <a:r>
              <a:rPr lang="FI-FI" sz="2400" err="1"/>
              <a:t>cours</a:t>
            </a:r>
            <a:r>
              <a:rPr lang="FI-FI" sz="2400"/>
              <a:t> de </a:t>
            </a:r>
            <a:r>
              <a:rPr lang="FI-FI" sz="2400" err="1"/>
              <a:t>théâtre</a:t>
            </a:r>
          </a:p>
          <a:p>
            <a:r>
              <a:rPr lang="FI-FI" sz="2400"/>
              <a:t>Il </a:t>
            </a:r>
            <a:r>
              <a:rPr lang="FI-FI" sz="2400" err="1"/>
              <a:t>faut</a:t>
            </a:r>
            <a:r>
              <a:rPr lang="FI-FI" sz="2400"/>
              <a:t> </a:t>
            </a:r>
            <a:r>
              <a:rPr lang="FI-FI" sz="2400" err="1"/>
              <a:t>faire</a:t>
            </a:r>
            <a:r>
              <a:rPr lang="FI-FI" sz="2400"/>
              <a:t> </a:t>
            </a:r>
            <a:r>
              <a:rPr lang="FI-FI" sz="2400" err="1"/>
              <a:t>le</a:t>
            </a:r>
            <a:r>
              <a:rPr lang="FI-FI" sz="2400"/>
              <a:t> </a:t>
            </a:r>
            <a:r>
              <a:rPr lang="FI-FI" sz="2400" err="1"/>
              <a:t>minimum</a:t>
            </a:r>
            <a:r>
              <a:rPr lang="FI-FI" sz="2400"/>
              <a:t> de 75 </a:t>
            </a:r>
            <a:r>
              <a:rPr lang="FI-FI" sz="2400" err="1"/>
              <a:t>modules</a:t>
            </a:r>
            <a:r>
              <a:rPr lang="FI-FI" sz="2400"/>
              <a:t> </a:t>
            </a:r>
            <a:r>
              <a:rPr lang="FI-FI" sz="2400" err="1"/>
              <a:t>pendant</a:t>
            </a:r>
            <a:r>
              <a:rPr lang="FI-FI" sz="2400"/>
              <a:t> </a:t>
            </a:r>
            <a:r>
              <a:rPr lang="FI-FI" sz="2400" err="1"/>
              <a:t>trois</a:t>
            </a:r>
            <a:r>
              <a:rPr lang="FI-FI" sz="2400"/>
              <a:t> </a:t>
            </a:r>
            <a:r>
              <a:rPr lang="FI-FI" sz="2400" err="1"/>
              <a:t>ans</a:t>
            </a:r>
          </a:p>
          <a:p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13822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3" descr="ranska.jpg"/>
          <p:cNvPicPr>
            <a:picLocks noChangeAspect="1"/>
          </p:cNvPicPr>
          <p:nvPr/>
        </p:nvPicPr>
        <p:blipFill rotWithShape="1">
          <a:blip r:embed="rId3"/>
          <a:srcRect l="35069" r="19811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30324" y="2115117"/>
            <a:ext cx="59970" cy="0"/>
          </a:xfrm>
          <a:prstGeom prst="line">
            <a:avLst/>
          </a:prstGeom>
          <a:ln>
            <a:solidFill>
              <a:srgbClr val="2D5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81550" y="304800"/>
            <a:ext cx="6586491" cy="1286160"/>
          </a:xfrm>
        </p:spPr>
        <p:txBody>
          <a:bodyPr anchor="b">
            <a:normAutofit/>
          </a:bodyPr>
          <a:lstStyle/>
          <a:p>
            <a:r>
              <a:rPr lang="FI-FI" u="sng" err="1">
                <a:latin typeface="Calibri Light"/>
              </a:rPr>
              <a:t>Les</a:t>
            </a:r>
            <a:r>
              <a:rPr lang="FI-FI" u="sng">
                <a:latin typeface="Calibri Light"/>
              </a:rPr>
              <a:t> </a:t>
            </a:r>
            <a:r>
              <a:rPr lang="FI-FI" u="sng" err="1">
                <a:latin typeface="Calibri Light"/>
              </a:rPr>
              <a:t>Évènements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476875" y="2476500"/>
            <a:ext cx="5309940" cy="30142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u="sng"/>
              <a:t>"</a:t>
            </a:r>
            <a:r>
              <a:rPr lang="EN-US" u="sng" err="1"/>
              <a:t>Wanhat</a:t>
            </a:r>
            <a:r>
              <a:rPr lang="EN-US" u="sng"/>
              <a:t> </a:t>
            </a:r>
            <a:r>
              <a:rPr lang="EN-US" u="sng" err="1"/>
              <a:t>tanssit</a:t>
            </a:r>
            <a:r>
              <a:rPr lang="EN-US" u="sng"/>
              <a:t>" - le </a:t>
            </a:r>
            <a:r>
              <a:rPr lang="EN-US" u="sng" err="1"/>
              <a:t>bal</a:t>
            </a:r>
            <a:r>
              <a:rPr lang="EN-US" u="sng"/>
              <a:t> des </a:t>
            </a:r>
            <a:r>
              <a:rPr lang="EN-US" u="sng" err="1"/>
              <a:t>vieux</a:t>
            </a:r>
            <a:endParaRPr lang="EN-US" u="sng" err="1">
              <a:solidFill>
                <a:srgbClr val="000000"/>
              </a:solidFill>
              <a:latin typeface="Calibri"/>
            </a:endParaRPr>
          </a:p>
          <a:p>
            <a:r>
              <a:rPr lang="EN-US" sz="2400" err="1"/>
              <a:t>Ie</a:t>
            </a:r>
            <a:r>
              <a:rPr lang="EN-US" sz="2400"/>
              <a:t> 17 </a:t>
            </a:r>
            <a:r>
              <a:rPr lang="EN-US" sz="2400" err="1"/>
              <a:t>février</a:t>
            </a:r>
            <a:r>
              <a:rPr lang="EN-US" sz="2400"/>
              <a:t> 2017</a:t>
            </a:r>
            <a:endParaRPr lang="EN-US"/>
          </a:p>
          <a:p>
            <a:r>
              <a:rPr lang="EN-US" sz="2400"/>
              <a:t>Les </a:t>
            </a:r>
            <a:r>
              <a:rPr lang="EN-US" sz="2400" err="1"/>
              <a:t>élèves</a:t>
            </a:r>
            <a:r>
              <a:rPr lang="EN-US" sz="2400"/>
              <a:t> </a:t>
            </a:r>
            <a:r>
              <a:rPr lang="EN-US" sz="2400" err="1"/>
              <a:t>en</a:t>
            </a:r>
            <a:r>
              <a:rPr lang="EN-US" sz="2400"/>
              <a:t> première </a:t>
            </a:r>
            <a:r>
              <a:rPr lang="EN-US" sz="2400" err="1"/>
              <a:t>fêtent</a:t>
            </a:r>
            <a:r>
              <a:rPr lang="EN-US" sz="2400"/>
              <a:t> le fait </a:t>
            </a:r>
            <a:r>
              <a:rPr lang="EN-US" sz="2400" err="1"/>
              <a:t>qu'ils</a:t>
            </a:r>
            <a:r>
              <a:rPr lang="EN-US" sz="2400"/>
              <a:t> </a:t>
            </a:r>
            <a:r>
              <a:rPr lang="EN-US" sz="2400" err="1"/>
              <a:t>sont</a:t>
            </a:r>
            <a:r>
              <a:rPr lang="EN-US" sz="2400"/>
              <a:t> les </a:t>
            </a:r>
            <a:r>
              <a:rPr lang="EN-US" sz="2400" err="1"/>
              <a:t>élèves</a:t>
            </a:r>
            <a:r>
              <a:rPr lang="EN-US" sz="2400"/>
              <a:t> les plus </a:t>
            </a:r>
            <a:r>
              <a:rPr lang="EN-US" sz="2400" err="1"/>
              <a:t>âgés</a:t>
            </a:r>
            <a:r>
              <a:rPr lang="EN-US" sz="2400"/>
              <a:t> de </a:t>
            </a:r>
            <a:r>
              <a:rPr lang="EN-US" sz="2400" err="1"/>
              <a:t>l'école</a:t>
            </a:r>
          </a:p>
          <a:p>
            <a:r>
              <a:rPr lang="EN-US" sz="2400" err="1"/>
              <a:t>facultatif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6859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ranska1.jpg"/>
          <p:cNvPicPr>
            <a:picLocks noChangeAspect="1"/>
          </p:cNvPicPr>
          <p:nvPr/>
        </p:nvPicPr>
        <p:blipFill rotWithShape="1">
          <a:blip r:embed="rId3"/>
          <a:srcRect l="19930" r="6555" b="-1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FI-FI" u="sng"/>
              <a:t>"Penkkarit"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 sz="2400">
                <a:latin typeface="Calibri"/>
              </a:rPr>
              <a:t>Ie 16 </a:t>
            </a:r>
            <a:r>
              <a:rPr lang="FI-FI" sz="2400" err="1">
                <a:latin typeface="Calibri"/>
              </a:rPr>
              <a:t>février</a:t>
            </a:r>
            <a:r>
              <a:rPr lang="FI-FI" sz="2400">
                <a:latin typeface="Calibri"/>
              </a:rPr>
              <a:t> 2017 </a:t>
            </a:r>
          </a:p>
          <a:p>
            <a:r>
              <a:rPr lang="FI-FI" sz="2400" err="1">
                <a:latin typeface="Calibri"/>
              </a:rPr>
              <a:t>Les</a:t>
            </a:r>
            <a:r>
              <a:rPr lang="FI-FI" sz="2400">
                <a:latin typeface="Calibri"/>
              </a:rPr>
              <a:t> </a:t>
            </a:r>
            <a:r>
              <a:rPr lang="FI-FI" sz="2400" err="1">
                <a:latin typeface="Calibri"/>
              </a:rPr>
              <a:t>élèves</a:t>
            </a:r>
            <a:r>
              <a:rPr lang="FI-FI" sz="2400">
                <a:latin typeface="Calibri"/>
              </a:rPr>
              <a:t> en terminale </a:t>
            </a:r>
            <a:r>
              <a:rPr lang="FI-FI" sz="2400" err="1">
                <a:latin typeface="Calibri"/>
              </a:rPr>
              <a:t>fêtent</a:t>
            </a:r>
            <a:r>
              <a:rPr lang="FI-FI" sz="2400">
                <a:latin typeface="Calibri"/>
              </a:rPr>
              <a:t> la fin des </a:t>
            </a:r>
            <a:r>
              <a:rPr lang="FI-FI" sz="2400" err="1">
                <a:latin typeface="Calibri"/>
              </a:rPr>
              <a:t>études</a:t>
            </a:r>
            <a:r>
              <a:rPr lang="FI-FI" sz="2400">
                <a:latin typeface="Calibri"/>
              </a:rPr>
              <a:t> au </a:t>
            </a:r>
            <a:r>
              <a:rPr lang="FI-FI" sz="2400" err="1">
                <a:latin typeface="Calibri"/>
              </a:rPr>
              <a:t>lycée</a:t>
            </a:r>
            <a:r>
              <a:rPr lang="FI-FI" sz="2400">
                <a:latin typeface="Calibri"/>
              </a:rPr>
              <a:t> </a:t>
            </a:r>
            <a:r>
              <a:rPr lang="FI-FI" sz="2400" err="1">
                <a:latin typeface="Calibri"/>
              </a:rPr>
              <a:t>avant</a:t>
            </a:r>
            <a:r>
              <a:rPr lang="FI-FI" sz="2400">
                <a:latin typeface="Calibri"/>
              </a:rPr>
              <a:t> </a:t>
            </a:r>
            <a:r>
              <a:rPr lang="FI-FI" sz="2400" err="1">
                <a:latin typeface="Calibri"/>
              </a:rPr>
              <a:t>les</a:t>
            </a:r>
            <a:r>
              <a:rPr lang="FI-FI" sz="2400">
                <a:latin typeface="Calibri"/>
              </a:rPr>
              <a:t> </a:t>
            </a:r>
            <a:r>
              <a:rPr lang="FI-FI" sz="2400" err="1">
                <a:latin typeface="Calibri"/>
              </a:rPr>
              <a:t>examens</a:t>
            </a:r>
            <a:r>
              <a:rPr lang="FI-FI" sz="2400">
                <a:latin typeface="Calibri"/>
              </a:rPr>
              <a:t> de </a:t>
            </a:r>
            <a:r>
              <a:rPr lang="FI-FI" sz="2400" err="1">
                <a:latin typeface="Calibri"/>
              </a:rPr>
              <a:t>baccalauréat</a:t>
            </a:r>
          </a:p>
          <a:p>
            <a:endParaRPr lang="FI-FI" sz="1800">
              <a:latin typeface="Calibri"/>
            </a:endParaRPr>
          </a:p>
          <a:p>
            <a:pPr marL="0" indent="0">
              <a:buNone/>
            </a:pPr>
            <a:r>
              <a:rPr lang="FI-FI" u="sng">
                <a:latin typeface="Calibri"/>
              </a:rPr>
              <a:t>"Abigaala"</a:t>
            </a:r>
          </a:p>
          <a:p>
            <a:r>
              <a:rPr lang="FI-FI" sz="2400" err="1">
                <a:latin typeface="Calibri"/>
              </a:rPr>
              <a:t>Les</a:t>
            </a:r>
            <a:r>
              <a:rPr lang="FI-FI" sz="2400">
                <a:latin typeface="Calibri"/>
              </a:rPr>
              <a:t> </a:t>
            </a:r>
            <a:r>
              <a:rPr lang="FI-FI" sz="2400" err="1">
                <a:latin typeface="Calibri"/>
              </a:rPr>
              <a:t>élèves</a:t>
            </a:r>
            <a:r>
              <a:rPr lang="FI-FI" sz="2400">
                <a:latin typeface="Calibri"/>
              </a:rPr>
              <a:t> en terminale </a:t>
            </a:r>
            <a:r>
              <a:rPr lang="FI-FI" sz="2400" err="1">
                <a:latin typeface="Calibri"/>
              </a:rPr>
              <a:t>préparent</a:t>
            </a:r>
            <a:r>
              <a:rPr lang="FI-FI" sz="2400">
                <a:latin typeface="Calibri"/>
              </a:rPr>
              <a:t> </a:t>
            </a:r>
            <a:r>
              <a:rPr lang="FI-FI" sz="2400" err="1">
                <a:latin typeface="Calibri"/>
              </a:rPr>
              <a:t>un</a:t>
            </a:r>
            <a:r>
              <a:rPr lang="FI-FI" sz="2400">
                <a:latin typeface="Calibri"/>
              </a:rPr>
              <a:t> </a:t>
            </a:r>
            <a:r>
              <a:rPr lang="FI-FI" sz="2400" err="1">
                <a:latin typeface="Calibri"/>
              </a:rPr>
              <a:t>gala</a:t>
            </a:r>
            <a:r>
              <a:rPr lang="FI-FI" sz="2400">
                <a:latin typeface="Calibri"/>
              </a:rPr>
              <a:t> </a:t>
            </a:r>
            <a:r>
              <a:rPr lang="FI-FI" sz="2400" err="1">
                <a:latin typeface="Calibri"/>
              </a:rPr>
              <a:t>pour</a:t>
            </a:r>
            <a:r>
              <a:rPr lang="FI-FI" sz="2400">
                <a:latin typeface="Calibri"/>
              </a:rPr>
              <a:t> </a:t>
            </a:r>
            <a:r>
              <a:rPr lang="FI-FI" sz="2400" err="1">
                <a:latin typeface="Calibri"/>
              </a:rPr>
              <a:t>les</a:t>
            </a:r>
            <a:r>
              <a:rPr lang="FI-FI" sz="2400">
                <a:latin typeface="Calibri"/>
              </a:rPr>
              <a:t> </a:t>
            </a:r>
            <a:r>
              <a:rPr lang="FI-FI" sz="2400" err="1">
                <a:latin typeface="Calibri"/>
              </a:rPr>
              <a:t>autres</a:t>
            </a:r>
            <a:r>
              <a:rPr lang="FI-FI" sz="2400">
                <a:latin typeface="Calibri"/>
              </a:rPr>
              <a:t> </a:t>
            </a:r>
            <a:r>
              <a:rPr lang="FI-FI" sz="2400" err="1">
                <a:latin typeface="Calibri"/>
              </a:rPr>
              <a:t>élèves</a:t>
            </a:r>
          </a:p>
        </p:txBody>
      </p:sp>
    </p:spTree>
    <p:extLst>
      <p:ext uri="{BB962C8B-B14F-4D97-AF65-F5344CB8AC3E}">
        <p14:creationId xmlns:p14="http://schemas.microsoft.com/office/powerpoint/2010/main" val="183251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000000"/>
                </a:solidFill>
                <a:latin typeface="Calibri Light"/>
              </a:rPr>
              <a:t>                                       ♥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6038" y="2180641"/>
            <a:ext cx="10515600" cy="46715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>
                <a:solidFill>
                  <a:srgbClr val="000000"/>
                </a:solidFill>
                <a:latin typeface="Calibri"/>
              </a:rPr>
              <a:t>                                        </a:t>
            </a:r>
            <a:r>
              <a:rPr lang="FI-FI" err="1">
                <a:solidFill>
                  <a:srgbClr val="000000"/>
                </a:solidFill>
                <a:latin typeface="Calibri"/>
              </a:rPr>
              <a:t>Bienvenue</a:t>
            </a:r>
            <a:r>
              <a:rPr lang="FI-FI">
                <a:solidFill>
                  <a:srgbClr val="000000"/>
                </a:solidFill>
                <a:latin typeface="Calibri"/>
              </a:rPr>
              <a:t> au </a:t>
            </a:r>
            <a:r>
              <a:rPr lang="FI-FI" err="1">
                <a:solidFill>
                  <a:srgbClr val="000000"/>
                </a:solidFill>
                <a:latin typeface="Calibri"/>
              </a:rPr>
              <a:t>lycée</a:t>
            </a:r>
            <a:r>
              <a:rPr lang="FI-FI">
                <a:solidFill>
                  <a:srgbClr val="000000"/>
                </a:solidFill>
                <a:latin typeface="Calibri"/>
              </a:rPr>
              <a:t> de Kannas</a:t>
            </a:r>
          </a:p>
        </p:txBody>
      </p:sp>
    </p:spTree>
    <p:extLst>
      <p:ext uri="{BB962C8B-B14F-4D97-AF65-F5344CB8AC3E}">
        <p14:creationId xmlns:p14="http://schemas.microsoft.com/office/powerpoint/2010/main" val="244235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Office-teema</vt:lpstr>
      <vt:lpstr>Le Lycée de Kannas</vt:lpstr>
      <vt:lpstr>L'Information</vt:lpstr>
      <vt:lpstr>Les Évènements</vt:lpstr>
      <vt:lpstr>"Penkkarit"</vt:lpstr>
      <vt:lpstr>                                       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Lycée de Kannas</dc:title>
  <cp:revision>1</cp:revision>
  <dcterms:modified xsi:type="dcterms:W3CDTF">2017-01-19T19:24:11Z</dcterms:modified>
</cp:coreProperties>
</file>